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750" r:id="rId1"/>
    <p:sldMasterId id="2147483752" r:id="rId2"/>
  </p:sldMasterIdLst>
  <p:notesMasterIdLst>
    <p:notesMasterId r:id="rId3"/>
  </p:notesMasterIdLst>
  <p:sldIdLst>
    <p:sldId id="275" r:id="rId4"/>
    <p:sldId id="268" r:id="rId5"/>
    <p:sldId id="262" r:id="rId6"/>
    <p:sldId id="257" r:id="rId7"/>
    <p:sldId id="276" r:id="rId8"/>
    <p:sldId id="266" r:id="rId9"/>
    <p:sldId id="277" r:id="rId10"/>
    <p:sldId id="278" r:id="rId11"/>
    <p:sldId id="267" r:id="rId12"/>
    <p:sldId id="279" r:id="rId13"/>
    <p:sldId id="287" r:id="rId14"/>
    <p:sldId id="286" r:id="rId15"/>
    <p:sldId id="280" r:id="rId16"/>
    <p:sldId id="284" r:id="rId17"/>
    <p:sldId id="285" r:id="rId18"/>
    <p:sldId id="283" r:id="rId19"/>
    <p:sldId id="282" r:id="rId20"/>
    <p:sldId id="281" r:id="rId21"/>
    <p:sldId id="289" r:id="rId22"/>
    <p:sldId id="288" r:id="rId23"/>
    <p:sldId id="256" r:id="rId2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>
    <p:present/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>
    <p:restoredLeft sz="10696" autoAdjust="0"/>
    <p:restoredTop sz="88706" autoAdjust="0"/>
  </p:normalViewPr>
  <p:slideViewPr>
    <p:cSldViewPr snapToGrid="0" snapToObjects="1">
      <p:cViewPr varScale="1">
        <p:scale>
          <a:sx n="100" d="100"/>
          <a:sy n="100" d="100"/>
        </p:scale>
        <p:origin x="300" y="102"/>
      </p:cViewPr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7.xml"  /><Relationship Id="rId11" Type="http://schemas.openxmlformats.org/officeDocument/2006/relationships/slide" Target="slides/slide8.xml"  /><Relationship Id="rId12" Type="http://schemas.openxmlformats.org/officeDocument/2006/relationships/slide" Target="slides/slide9.xml"  /><Relationship Id="rId13" Type="http://schemas.openxmlformats.org/officeDocument/2006/relationships/slide" Target="slides/slide10.xml"  /><Relationship Id="rId14" Type="http://schemas.openxmlformats.org/officeDocument/2006/relationships/slide" Target="slides/slide11.xml"  /><Relationship Id="rId15" Type="http://schemas.openxmlformats.org/officeDocument/2006/relationships/slide" Target="slides/slide12.xml"  /><Relationship Id="rId16" Type="http://schemas.openxmlformats.org/officeDocument/2006/relationships/slide" Target="slides/slide13.xml"  /><Relationship Id="rId17" Type="http://schemas.openxmlformats.org/officeDocument/2006/relationships/slide" Target="slides/slide14.xml"  /><Relationship Id="rId18" Type="http://schemas.openxmlformats.org/officeDocument/2006/relationships/slide" Target="slides/slide15.xml"  /><Relationship Id="rId19" Type="http://schemas.openxmlformats.org/officeDocument/2006/relationships/slide" Target="slides/slide16.xml"  /><Relationship Id="rId2" Type="http://schemas.openxmlformats.org/officeDocument/2006/relationships/slideMaster" Target="slideMasters/slideMaster2.xml"  /><Relationship Id="rId20" Type="http://schemas.openxmlformats.org/officeDocument/2006/relationships/slide" Target="slides/slide17.xml"  /><Relationship Id="rId21" Type="http://schemas.openxmlformats.org/officeDocument/2006/relationships/slide" Target="slides/slide18.xml"  /><Relationship Id="rId22" Type="http://schemas.openxmlformats.org/officeDocument/2006/relationships/slide" Target="slides/slide19.xml"  /><Relationship Id="rId23" Type="http://schemas.openxmlformats.org/officeDocument/2006/relationships/slide" Target="slides/slide20.xml"  /><Relationship Id="rId24" Type="http://schemas.openxmlformats.org/officeDocument/2006/relationships/slide" Target="slides/slide21.xml"  /><Relationship Id="rId25" Type="http://schemas.openxmlformats.org/officeDocument/2006/relationships/presProps" Target="presProps.xml"  /><Relationship Id="rId26" Type="http://schemas.openxmlformats.org/officeDocument/2006/relationships/viewProps" Target="viewProps.xml"  /><Relationship Id="rId27" Type="http://schemas.openxmlformats.org/officeDocument/2006/relationships/theme" Target="theme/theme1.xml"  /><Relationship Id="rId28" Type="http://schemas.openxmlformats.org/officeDocument/2006/relationships/tableStyles" Target="tableStyles.xml"  /><Relationship Id="rId3" Type="http://schemas.openxmlformats.org/officeDocument/2006/relationships/notesMaster" Target="notesMasters/notesMaster1.xml"  /><Relationship Id="rId4" Type="http://schemas.openxmlformats.org/officeDocument/2006/relationships/slide" Target="slides/slide1.xml"  /><Relationship Id="rId5" Type="http://schemas.openxmlformats.org/officeDocument/2006/relationships/slide" Target="slides/slide2.xml"  /><Relationship Id="rId6" Type="http://schemas.openxmlformats.org/officeDocument/2006/relationships/slide" Target="slides/slide3.xml"  /><Relationship Id="rId7" Type="http://schemas.openxmlformats.org/officeDocument/2006/relationships/slide" Target="slides/slide4.xml"  /><Relationship Id="rId8" Type="http://schemas.openxmlformats.org/officeDocument/2006/relationships/slide" Target="slides/slide5.xml"  /><Relationship Id="rId9" Type="http://schemas.openxmlformats.org/officeDocument/2006/relationships/slide" Target="slides/slide6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3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lvl="0"/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lvl="0"/>
            <a:fld id="{999E4021-B06D-4192-9A3E-69A1184234A0}" type="datetime1">
              <a:rPr lang="ko-KR" altLang="en-US" smtClean="0"/>
              <a:t>2021-02-01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두 번째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세 번째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네 번째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 번째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lvl="0"/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lvl="0"/>
            <a:fld id="{EB29712F-109A-43B0-BFED-57DC967B75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653380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2" Type="http://schemas.openxmlformats.org/officeDocument/2006/relationships/notesMaster" Target="../notesMasters/notesMaster1.xml"  /><Relationship Id="rId3" Type="http://schemas.openxmlformats.org/officeDocument/2006/relationships/slide" Target="../slides/slide2.xml" 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ChangeAspect="1"/>
          </p:cNvSpPr>
          <p:nvPr>
            <p:ph type="sldImg" idx="2"/>
          </p:nvPr>
        </p:nvSpPr>
        <p:spPr>
          <a:xfrm rot="0">
            <a:off x="685800" y="1143000"/>
            <a:ext cx="5487035" cy="308673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/>
            <a:endParaRPr lang="ko-KR" altLang="en-US"/>
          </a:p>
        </p:txBody>
      </p:sp>
      <p:sp>
        <p:nvSpPr>
          <p:cNvPr id="3" name="슬라이드 노트 개체 틀 4"/>
          <p:cNvSpPr txBox="1">
            <a:spLocks/>
          </p:cNvSpPr>
          <p:nvPr>
            <p:ph type="body" idx="3"/>
          </p:nvPr>
        </p:nvSpPr>
        <p:spPr>
          <a:xfrm rot="0">
            <a:off x="685800" y="4400550"/>
            <a:ext cx="5487035" cy="360108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/>
            <a:endParaRPr lang="ko-KR" altLang="en-US"/>
          </a:p>
        </p:txBody>
      </p:sp>
      <p:sp>
        <p:nvSpPr>
          <p:cNvPr id="4" name="슬라이드 번호 개체 틀 6"/>
          <p:cNvSpPr txBox="1">
            <a:spLocks/>
          </p:cNvSpPr>
          <p:nvPr>
            <p:ph type="sldNum" idx="5"/>
          </p:nvPr>
        </p:nvSpPr>
        <p:spPr>
          <a:xfrm rot="0">
            <a:off x="3884930" y="8685530"/>
            <a:ext cx="2972435" cy="45910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r" latinLnBrk="0">
              <a:buFontTx/>
              <a:buNone/>
              <a:defRPr lang="en-GB" altLang="en-US" sz="12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1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1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1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1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1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1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1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2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2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201085-D555-4782-8A30-A0EBFE1B1D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4429B53-3F8D-4B28-B48C-1883AE090B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0288333-F826-44CB-A54D-15C664213F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8BDB7-EB5E-471E-9A26-EFC2A739BCAD}" type="datetimeFigureOut">
              <a:rPr lang="ko-KR" altLang="en-US" smtClean="0"/>
              <a:t>2021-02-01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718ED00-8EE2-4973-AAE7-2B5664182C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3C80B6C-6943-41E5-890A-CAA6BE0A8F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A0167-0A53-45BB-A2A1-52FBEAA11F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74378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84CA75-DDB1-467F-A6F1-C32A60439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450AE5C-2EDA-4595-86A5-0AC0BAE0A2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E3D9C79-2DB8-49BE-8D24-1ADD6FF129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8BDB7-EB5E-471E-9A26-EFC2A739BCAD}" type="datetimeFigureOut">
              <a:rPr lang="ko-KR" altLang="en-US" smtClean="0"/>
              <a:t>2021-02-01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55E3E60-F4CC-4ADF-9F50-33BC11D184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1D74C03-5F55-4FC2-831C-E059B4C78E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A0167-0A53-45BB-A2A1-52FBEAA11F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86017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D3F9614-5FD5-41CD-89AF-7471BD0C16F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07D86A6-9651-40D7-981F-9DFB0AA121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493A24B-0DE4-4ACA-90B4-496E51A89A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8BDB7-EB5E-471E-9A26-EFC2A739BCAD}" type="datetimeFigureOut">
              <a:rPr lang="ko-KR" altLang="en-US" smtClean="0"/>
              <a:t>2021-02-01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A63E011-46B9-4602-AFFD-E0761DC379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BD7DB93-1BF8-42E8-8D1B-CF310EC3F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A0167-0A53-45BB-A2A1-52FBEAA11F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80717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ctrTitle"/>
          </p:nvPr>
        </p:nvSpPr>
        <p:spPr>
          <a:xfrm rot="0">
            <a:off x="1524000" y="1122680"/>
            <a:ext cx="9144635" cy="23882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subTitle"/>
          </p:nvPr>
        </p:nvSpPr>
        <p:spPr>
          <a:xfrm rot="0">
            <a:off x="1524000" y="3602355"/>
            <a:ext cx="9144635" cy="165608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클릭하여 마스터 부제목 스타일 편집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2021-02-01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838200" y="1825625"/>
            <a:ext cx="10516235" cy="43522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2021-02-01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1850" y="1710055"/>
            <a:ext cx="10516235" cy="285305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831850" y="4589780"/>
            <a:ext cx="10516235" cy="150050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2021-02-01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838200" y="1825625"/>
            <a:ext cx="5182235" cy="43522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obj"/>
          </p:nvPr>
        </p:nvSpPr>
        <p:spPr>
          <a:xfrm rot="0">
            <a:off x="6172200" y="1825625"/>
            <a:ext cx="5182235" cy="43522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2021-02-01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40105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840105" y="1681480"/>
            <a:ext cx="5158105" cy="82423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</p:txBody>
      </p:sp>
      <p:sp>
        <p:nvSpPr>
          <p:cNvPr id="4" name="Rect 0"/>
          <p:cNvSpPr txBox="1">
            <a:spLocks/>
          </p:cNvSpPr>
          <p:nvPr>
            <p:ph type="obj"/>
          </p:nvPr>
        </p:nvSpPr>
        <p:spPr>
          <a:xfrm rot="0">
            <a:off x="840105" y="2505075"/>
            <a:ext cx="5158105" cy="3685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5" name="Rect 0"/>
          <p:cNvSpPr txBox="1">
            <a:spLocks/>
          </p:cNvSpPr>
          <p:nvPr>
            <p:ph type="body"/>
          </p:nvPr>
        </p:nvSpPr>
        <p:spPr>
          <a:xfrm rot="0">
            <a:off x="6172200" y="1681480"/>
            <a:ext cx="5184140" cy="82423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</p:txBody>
      </p:sp>
      <p:sp>
        <p:nvSpPr>
          <p:cNvPr id="6" name="Rect 0"/>
          <p:cNvSpPr txBox="1">
            <a:spLocks/>
          </p:cNvSpPr>
          <p:nvPr>
            <p:ph type="obj"/>
          </p:nvPr>
        </p:nvSpPr>
        <p:spPr>
          <a:xfrm rot="0">
            <a:off x="6172200" y="2505075"/>
            <a:ext cx="5184140" cy="3685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7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2021-02-01</a:t>
            </a:fld>
          </a:p>
        </p:txBody>
      </p:sp>
      <p:sp>
        <p:nvSpPr>
          <p:cNvPr id="8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9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2021-02-01</a:t>
            </a:fld>
          </a:p>
        </p:txBody>
      </p:sp>
      <p:sp>
        <p:nvSpPr>
          <p:cNvPr id="4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5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2021-02-01</a:t>
            </a:fld>
          </a:p>
        </p:txBody>
      </p:sp>
      <p:sp>
        <p:nvSpPr>
          <p:cNvPr id="3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40105" y="457200"/>
            <a:ext cx="3932555" cy="16008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5183505" y="987425"/>
            <a:ext cx="6172835" cy="487426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body"/>
          </p:nvPr>
        </p:nvSpPr>
        <p:spPr>
          <a:xfrm rot="0">
            <a:off x="840105" y="2057400"/>
            <a:ext cx="3932555" cy="3812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2021-02-01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EC07BD-C1EC-460F-8258-0F65871D0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8001FEB-84D1-4C89-96E1-875B98348E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8A0C951-9E1E-46B0-BE73-DFBF3DB8B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8BDB7-EB5E-471E-9A26-EFC2A739BCAD}" type="datetimeFigureOut">
              <a:rPr lang="ko-KR" altLang="en-US" smtClean="0"/>
              <a:t>2021-02-01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A597C9F-71EE-4F87-A9C7-8BDCB3EDDF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BCBB8C5-AA14-440B-BDB2-D0B946C200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A0167-0A53-45BB-A2A1-52FBEAA11F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876472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40105" y="457200"/>
            <a:ext cx="3932555" cy="16008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pic"/>
          </p:nvPr>
        </p:nvSpPr>
        <p:spPr>
          <a:xfrm rot="0">
            <a:off x="5183505" y="987425"/>
            <a:ext cx="6172835" cy="4874260"/>
          </a:xfrm>
          <a:prstGeom prst="rect"/>
        </p:spPr>
      </p:sp>
      <p:sp>
        <p:nvSpPr>
          <p:cNvPr id="4" name="Rect 0"/>
          <p:cNvSpPr txBox="1">
            <a:spLocks/>
          </p:cNvSpPr>
          <p:nvPr>
            <p:ph type="body"/>
          </p:nvPr>
        </p:nvSpPr>
        <p:spPr>
          <a:xfrm rot="0">
            <a:off x="840105" y="2057400"/>
            <a:ext cx="3932555" cy="3812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2021-02-01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 orient="vert"/>
          </p:nvPr>
        </p:nvSpPr>
        <p:spPr>
          <a:xfrm rot="0">
            <a:off x="838200" y="1825625"/>
            <a:ext cx="10516235" cy="4352290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2021-02-01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 orient="vert"/>
          </p:nvPr>
        </p:nvSpPr>
        <p:spPr>
          <a:xfrm rot="0">
            <a:off x="8724900" y="365125"/>
            <a:ext cx="2629535" cy="5812790"/>
          </a:xfrm>
          <a:prstGeom prst="rect"/>
        </p:spPr>
        <p:txBody>
          <a:bodyPr wrap="square" lIns="91440" tIns="45720" rIns="91440" bIns="45720" vert="eaVert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 orient="vert"/>
          </p:nvPr>
        </p:nvSpPr>
        <p:spPr>
          <a:xfrm rot="0">
            <a:off x="838200" y="365125"/>
            <a:ext cx="7734935" cy="5812790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2021-02-01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4D580F-2708-4531-B3E4-C2ACC1B339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3DB9EB2-EE24-478E-87BE-63E2379C5C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5B150B0-EBA3-453C-80FE-A00A3C0241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8BDB7-EB5E-471E-9A26-EFC2A739BCAD}" type="datetimeFigureOut">
              <a:rPr lang="ko-KR" altLang="en-US" smtClean="0"/>
              <a:t>2021-02-01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FCCD6E5-7B08-492A-A5B2-16EE132FE6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70A0869-CC4C-4C32-8623-D95997AA0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A0167-0A53-45BB-A2A1-52FBEAA11F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1930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9017D0-57EF-464C-A6C7-9E3165BF1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B8913B6-331B-4268-AAEF-DDA0BFD8F0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35F517B-1E3F-422C-BA60-6B0FC14A2F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05C6FD1-0682-4518-BA79-0F09F3D12E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8BDB7-EB5E-471E-9A26-EFC2A739BCAD}" type="datetimeFigureOut">
              <a:rPr lang="ko-KR" altLang="en-US" smtClean="0"/>
              <a:t>2021-02-01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40EBD78-D136-4B27-B591-A924740367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65E6254-F378-4DAA-BB8F-9D7C43673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A0167-0A53-45BB-A2A1-52FBEAA11F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0284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5E91A0-DC70-4B17-89C9-C99A3B86E4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5EB23C4-ECD4-4E56-B9C2-810D9008DC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466FC96-A992-414F-9B78-9E81F61D67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2CAF6B0-3CC1-4F25-B42D-F55E0CD8B83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F364967-A0DE-4CE8-A7E0-DDB1ABAC48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9D1B06F-48E5-466A-9AC7-EFA12B7F89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8BDB7-EB5E-471E-9A26-EFC2A739BCAD}" type="datetimeFigureOut">
              <a:rPr lang="ko-KR" altLang="en-US" smtClean="0"/>
              <a:t>2021-02-01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FB0C010-A49D-4852-8C96-E7F36C68E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46407EE-940C-4573-BA22-AC88A94B69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A0167-0A53-45BB-A2A1-52FBEAA11F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77136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E2C328-F3CC-4FB6-A234-84F250A1E0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12F95FE-CE96-42CC-9079-C64DD5D9E4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8BDB7-EB5E-471E-9A26-EFC2A739BCAD}" type="datetimeFigureOut">
              <a:rPr lang="ko-KR" altLang="en-US" smtClean="0"/>
              <a:t>2021-02-01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659109F-3D2C-4F98-BD5B-B2ECF0D57C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1711984-2E3B-4D98-9F15-124969E53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A0167-0A53-45BB-A2A1-52FBEAA11F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33398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64C9576-2302-46C2-BBE0-9FF932BC6D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8BDB7-EB5E-471E-9A26-EFC2A739BCAD}" type="datetimeFigureOut">
              <a:rPr lang="ko-KR" altLang="en-US" smtClean="0"/>
              <a:t>2021-02-01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47BF6F2-6C3C-4319-9859-249E1E7B07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26BDFD5-2A21-4FC5-B0B4-2E9A3890A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A0167-0A53-45BB-A2A1-52FBEAA11F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45576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5D1218-C9F7-49B4-9AB8-C0E2566707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855CAD8-8745-4101-81BA-4C5193D157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6BD97D6-C200-4AAF-BB9F-2ADA2453A9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7B15765-113F-4E73-91D3-F458EB9133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8BDB7-EB5E-471E-9A26-EFC2A739BCAD}" type="datetimeFigureOut">
              <a:rPr lang="ko-KR" altLang="en-US" smtClean="0"/>
              <a:t>2021-02-01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5E481CC-5EDE-4D3E-BAC5-A11173788B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E17D27C-6055-4894-AB92-503140E1C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A0167-0A53-45BB-A2A1-52FBEAA11F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79994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64AD88-C47D-44FA-AB2F-F4E54061AE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C042BA2-2EBF-4A0A-96DF-AFC59F364A6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BD9F53E-44E1-49FC-A079-3D2E72C1E4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AE98B4F-E7E8-4EF6-8DF1-E6A3C92EEC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8BDB7-EB5E-471E-9A26-EFC2A739BCAD}" type="datetimeFigureOut">
              <a:rPr lang="ko-KR" altLang="en-US" smtClean="0"/>
              <a:t>2021-02-01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9CA8417-2EEC-4E07-B0A7-72D38C126D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7C6DD4C-076B-45E2-9093-65502D295F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A0167-0A53-45BB-A2A1-52FBEAA11F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3772930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_rels/slideMaster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Relationship Id="rId10" Type="http://schemas.openxmlformats.org/officeDocument/2006/relationships/slideLayout" Target="../slideLayouts/slideLayout21.xml"  /><Relationship Id="rId11" Type="http://schemas.openxmlformats.org/officeDocument/2006/relationships/slideLayout" Target="../slideLayouts/slideLayout22.xml"  /><Relationship Id="rId12" Type="http://schemas.openxmlformats.org/officeDocument/2006/relationships/theme" Target="../theme/theme2.xml"  /><Relationship Id="rId2" Type="http://schemas.openxmlformats.org/officeDocument/2006/relationships/slideLayout" Target="../slideLayouts/slideLayout13.xml"  /><Relationship Id="rId3" Type="http://schemas.openxmlformats.org/officeDocument/2006/relationships/slideLayout" Target="../slideLayouts/slideLayout14.xml"  /><Relationship Id="rId4" Type="http://schemas.openxmlformats.org/officeDocument/2006/relationships/slideLayout" Target="../slideLayouts/slideLayout15.xml"  /><Relationship Id="rId5" Type="http://schemas.openxmlformats.org/officeDocument/2006/relationships/slideLayout" Target="../slideLayouts/slideLayout16.xml"  /><Relationship Id="rId6" Type="http://schemas.openxmlformats.org/officeDocument/2006/relationships/slideLayout" Target="../slideLayouts/slideLayout17.xml"  /><Relationship Id="rId7" Type="http://schemas.openxmlformats.org/officeDocument/2006/relationships/slideLayout" Target="../slideLayouts/slideLayout18.xml"  /><Relationship Id="rId8" Type="http://schemas.openxmlformats.org/officeDocument/2006/relationships/slideLayout" Target="../slideLayouts/slideLayout19.xml"  /><Relationship Id="rId9" Type="http://schemas.openxmlformats.org/officeDocument/2006/relationships/slideLayout" Target="../slideLayouts/slideLayout20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C13A372-985F-4094-930D-1EFE0FA302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2967BEE-B1C6-42F8-A864-6E7B6B33B9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498A176-A762-4360-9DAA-A46B7FE44CC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E8BDB7-EB5E-471E-9A26-EFC2A739BCAD}" type="datetimeFigureOut">
              <a:rPr lang="ko-KR" altLang="en-US" smtClean="0"/>
              <a:t>2021-02-01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A87B0B8-CAE4-4FC7-866F-559CFBAD63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B63CD0C-3CAF-4764-A6FF-CDE3DD437F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9A0167-0A53-45BB-A2A1-52FBEAA11F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76930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838200" y="1825625"/>
            <a:ext cx="10516235" cy="43522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2021-02-01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xStyles>
    <p:titleStyle>
      <a:lvl1pPr algn="ctr" marL="0" indent="0" defTabSz="914400" latinLnBrk="1">
        <a:buNone/>
        <a:defRPr lang="ko-KR" smtClean="0" sz="4400" baseline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algn="l" marL="342900" indent="-342900" defTabSz="914400" latinLnBrk="1">
        <a:spcBef>
          <a:spcPct val="20000"/>
        </a:spcBef>
        <a:buFont typeface="Arial"/>
        <a:buChar char="0"/>
        <a:defRPr lang="ko-KR" smtClean="0" sz="2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742950" indent="-285750" defTabSz="914400" latinLnBrk="1">
        <a:buChar char="-"/>
        <a:defRPr lang="ko-KR" smtClean="0" sz="2400"/>
      </a:lvl2pPr>
      <a:lvl3pPr lvl="2" marL="1143000" indent="-228600" defTabSz="914400" latinLnBrk="1">
        <a:buChar char="0"/>
        <a:defRPr lang="ko-KR" smtClean="0" sz="2000"/>
      </a:lvl3pPr>
      <a:lvl4pPr lvl="3" marL="1600200" indent="-228600" defTabSz="914400" latinLnBrk="1">
        <a:buChar char="-"/>
        <a:defRPr lang="ko-KR" smtClean="0" sz="1800"/>
      </a:lvl4pPr>
      <a:lvl5pPr lvl="4" marL="2057400" indent="-228600" defTabSz="914400" latinLnBrk="1">
        <a:buChar char="-69"/>
        <a:defRPr lang="ko-KR" smtClean="0" sz="1800"/>
      </a:lvl5pPr>
    </p:bodyStyle>
    <p:otherStyle>
      <a:lvl1pPr algn="l" marL="0" indent="0" defTabSz="914400" latinLnBrk="1">
        <a:buNone/>
        <a:defRPr lang="ko-KR" smtClean="0" sz="1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457200" indent="0" defTabSz="914400" latinLnBrk="1">
        <a:defRPr lang="ko-KR" smtClean="0"/>
      </a:lvl2pPr>
      <a:lvl3pPr lvl="2" marL="914400" indent="0" defTabSz="914400" latinLnBrk="1">
        <a:defRPr lang="ko-KR" smtClean="0"/>
      </a:lvl3pPr>
      <a:lvl4pPr lvl="3" marL="1371600" indent="0" defTabSz="914400" latinLnBrk="1">
        <a:defRPr lang="ko-KR" smtClean="0"/>
      </a:lvl4pPr>
      <a:lvl5pPr lvl="4" marL="1828800" indent="0" defTabSz="914400" latinLnBrk="1">
        <a:defRPr lang="ko-KR" smtClean="0"/>
      </a:lvl5pPr>
    </p:otherStyle>
  </p:txStyles>
  <p:timing>
    <p:tnLst>
      <p:par>
        <p:cTn id="1" dur="indefinite" restart="never" nodeType="tmRoot"/>
      </p:par>
    </p:tnLst>
  </p:timing>
</p:sldMaster>
</file>

<file path=ppt/slides/_rels/slide1.xml.rels><?xml version="1.0" encoding="UTF-8" standalone="yes" ?><Relationships xmlns="http://schemas.openxmlformats.org/package/2006/relationships"><Relationship Id="rId10" Type="http://schemas.openxmlformats.org/officeDocument/2006/relationships/image" Target="../media/image9.png"  /><Relationship Id="rId11" Type="http://schemas.openxmlformats.org/officeDocument/2006/relationships/slideLayout" Target="../slideLayouts/slideLayout12.xml"  /><Relationship Id="rId2" Type="http://schemas.openxmlformats.org/officeDocument/2006/relationships/image" Target="../media/image1.jpeg"  /><Relationship Id="rId3" Type="http://schemas.openxmlformats.org/officeDocument/2006/relationships/image" Target="../media/image2.png"  /><Relationship Id="rId4" Type="http://schemas.openxmlformats.org/officeDocument/2006/relationships/image" Target="../media/image3.png"  /><Relationship Id="rId5" Type="http://schemas.openxmlformats.org/officeDocument/2006/relationships/image" Target="../media/image4.png"  /><Relationship Id="rId6" Type="http://schemas.openxmlformats.org/officeDocument/2006/relationships/image" Target="../media/image5.png"  /><Relationship Id="rId7" Type="http://schemas.openxmlformats.org/officeDocument/2006/relationships/image" Target="../media/image6.png"  /><Relationship Id="rId8" Type="http://schemas.openxmlformats.org/officeDocument/2006/relationships/image" Target="../media/image7.png"  /><Relationship Id="rId9" Type="http://schemas.openxmlformats.org/officeDocument/2006/relationships/image" Target="../media/image8.pn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4.png"  /><Relationship Id="rId3" Type="http://schemas.openxmlformats.org/officeDocument/2006/relationships/image" Target="../media/image22.png"  /><Relationship Id="rId4" Type="http://schemas.openxmlformats.org/officeDocument/2006/relationships/image" Target="../media/image16.png"  /><Relationship Id="rId5" Type="http://schemas.openxmlformats.org/officeDocument/2006/relationships/image" Target="../media/image20.png"  /><Relationship Id="rId6" Type="http://schemas.openxmlformats.org/officeDocument/2006/relationships/image" Target="../media/image18.png"  /><Relationship Id="rId7" Type="http://schemas.openxmlformats.org/officeDocument/2006/relationships/image" Target="../media/image34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4.png"  /><Relationship Id="rId3" Type="http://schemas.openxmlformats.org/officeDocument/2006/relationships/image" Target="../media/image22.png"  /><Relationship Id="rId4" Type="http://schemas.openxmlformats.org/officeDocument/2006/relationships/image" Target="../media/image16.png"  /><Relationship Id="rId5" Type="http://schemas.openxmlformats.org/officeDocument/2006/relationships/image" Target="../media/image20.png"  /><Relationship Id="rId6" Type="http://schemas.openxmlformats.org/officeDocument/2006/relationships/image" Target="../media/image18.png"  /><Relationship Id="rId7" Type="http://schemas.openxmlformats.org/officeDocument/2006/relationships/image" Target="../media/image35.png"  /><Relationship Id="rId8" Type="http://schemas.openxmlformats.org/officeDocument/2006/relationships/image" Target="../media/image36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4.png"  /><Relationship Id="rId3" Type="http://schemas.openxmlformats.org/officeDocument/2006/relationships/image" Target="../media/image22.png"  /><Relationship Id="rId4" Type="http://schemas.openxmlformats.org/officeDocument/2006/relationships/image" Target="../media/image16.png"  /><Relationship Id="rId5" Type="http://schemas.openxmlformats.org/officeDocument/2006/relationships/image" Target="../media/image20.png"  /><Relationship Id="rId6" Type="http://schemas.openxmlformats.org/officeDocument/2006/relationships/image" Target="../media/image18.png"  /><Relationship Id="rId7" Type="http://schemas.openxmlformats.org/officeDocument/2006/relationships/image" Target="../media/image37.png"  /><Relationship Id="rId8" Type="http://schemas.openxmlformats.org/officeDocument/2006/relationships/image" Target="../media/image38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4.png"  /><Relationship Id="rId3" Type="http://schemas.openxmlformats.org/officeDocument/2006/relationships/image" Target="../media/image22.png"  /><Relationship Id="rId4" Type="http://schemas.openxmlformats.org/officeDocument/2006/relationships/image" Target="../media/image16.png"  /><Relationship Id="rId5" Type="http://schemas.openxmlformats.org/officeDocument/2006/relationships/image" Target="../media/image20.png"  /><Relationship Id="rId6" Type="http://schemas.openxmlformats.org/officeDocument/2006/relationships/image" Target="../media/image18.png"  /><Relationship Id="rId7" Type="http://schemas.openxmlformats.org/officeDocument/2006/relationships/image" Target="../media/image39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4.png"  /><Relationship Id="rId3" Type="http://schemas.openxmlformats.org/officeDocument/2006/relationships/image" Target="../media/image22.png"  /><Relationship Id="rId4" Type="http://schemas.openxmlformats.org/officeDocument/2006/relationships/image" Target="../media/image16.png"  /><Relationship Id="rId5" Type="http://schemas.openxmlformats.org/officeDocument/2006/relationships/image" Target="../media/image20.png"  /><Relationship Id="rId6" Type="http://schemas.openxmlformats.org/officeDocument/2006/relationships/image" Target="../media/image18.png"  /><Relationship Id="rId7" Type="http://schemas.openxmlformats.org/officeDocument/2006/relationships/image" Target="../media/image40.png"  /><Relationship Id="rId8" Type="http://schemas.openxmlformats.org/officeDocument/2006/relationships/image" Target="../media/image41.png"  /><Relationship Id="rId9" Type="http://schemas.openxmlformats.org/officeDocument/2006/relationships/image" Target="../media/image42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4.png"  /><Relationship Id="rId3" Type="http://schemas.openxmlformats.org/officeDocument/2006/relationships/image" Target="../media/image22.png"  /><Relationship Id="rId4" Type="http://schemas.openxmlformats.org/officeDocument/2006/relationships/image" Target="../media/image16.png"  /><Relationship Id="rId5" Type="http://schemas.openxmlformats.org/officeDocument/2006/relationships/image" Target="../media/image20.png"  /><Relationship Id="rId6" Type="http://schemas.openxmlformats.org/officeDocument/2006/relationships/image" Target="../media/image18.png"  /><Relationship Id="rId7" Type="http://schemas.openxmlformats.org/officeDocument/2006/relationships/image" Target="../media/image43.png"  /><Relationship Id="rId8" Type="http://schemas.openxmlformats.org/officeDocument/2006/relationships/image" Target="../media/image44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48.png"  /><Relationship Id="rId2" Type="http://schemas.openxmlformats.org/officeDocument/2006/relationships/image" Target="../media/image14.png"  /><Relationship Id="rId3" Type="http://schemas.openxmlformats.org/officeDocument/2006/relationships/image" Target="../media/image22.png"  /><Relationship Id="rId4" Type="http://schemas.openxmlformats.org/officeDocument/2006/relationships/image" Target="../media/image16.png"  /><Relationship Id="rId5" Type="http://schemas.openxmlformats.org/officeDocument/2006/relationships/image" Target="../media/image20.png"  /><Relationship Id="rId6" Type="http://schemas.openxmlformats.org/officeDocument/2006/relationships/image" Target="../media/image18.png"  /><Relationship Id="rId7" Type="http://schemas.openxmlformats.org/officeDocument/2006/relationships/image" Target="../media/image45.png"  /><Relationship Id="rId8" Type="http://schemas.openxmlformats.org/officeDocument/2006/relationships/image" Target="../media/image46.png"  /><Relationship Id="rId9" Type="http://schemas.openxmlformats.org/officeDocument/2006/relationships/image" Target="../media/image47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9.png"  /><Relationship Id="rId3" Type="http://schemas.openxmlformats.org/officeDocument/2006/relationships/image" Target="../media/image50.png"  /><Relationship Id="rId4" Type="http://schemas.openxmlformats.org/officeDocument/2006/relationships/image" Target="../media/image51.png"  /><Relationship Id="rId5" Type="http://schemas.openxmlformats.org/officeDocument/2006/relationships/image" Target="../media/image52.png"  /><Relationship Id="rId6" Type="http://schemas.openxmlformats.org/officeDocument/2006/relationships/image" Target="../media/image53.png"  /><Relationship Id="rId7" Type="http://schemas.openxmlformats.org/officeDocument/2006/relationships/image" Target="../media/image54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9.png"  /><Relationship Id="rId3" Type="http://schemas.openxmlformats.org/officeDocument/2006/relationships/image" Target="../media/image50.png"  /><Relationship Id="rId4" Type="http://schemas.openxmlformats.org/officeDocument/2006/relationships/image" Target="../media/image51.png"  /><Relationship Id="rId5" Type="http://schemas.openxmlformats.org/officeDocument/2006/relationships/image" Target="../media/image52.png"  /><Relationship Id="rId6" Type="http://schemas.openxmlformats.org/officeDocument/2006/relationships/image" Target="../media/image53.png"  /><Relationship Id="rId7" Type="http://schemas.openxmlformats.org/officeDocument/2006/relationships/image" Target="../media/image55.png"  /><Relationship Id="rId8" Type="http://schemas.openxmlformats.org/officeDocument/2006/relationships/image" Target="../media/image56.png"  /><Relationship Id="rId9" Type="http://schemas.openxmlformats.org/officeDocument/2006/relationships/image" Target="../media/image57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9.png"  /><Relationship Id="rId3" Type="http://schemas.openxmlformats.org/officeDocument/2006/relationships/image" Target="../media/image50.png"  /><Relationship Id="rId4" Type="http://schemas.openxmlformats.org/officeDocument/2006/relationships/image" Target="../media/image51.png"  /><Relationship Id="rId5" Type="http://schemas.openxmlformats.org/officeDocument/2006/relationships/image" Target="../media/image52.png"  /><Relationship Id="rId6" Type="http://schemas.openxmlformats.org/officeDocument/2006/relationships/image" Target="../media/image53.png"  /></Relationships>
</file>

<file path=ppt/slides/_rels/slide2.xml.rels><?xml version="1.0" encoding="UTF-8" standalone="yes" ?><Relationships xmlns="http://schemas.openxmlformats.org/package/2006/relationships"><Relationship Id="rId10" Type="http://schemas.openxmlformats.org/officeDocument/2006/relationships/image" Target="../media/image17.svg"  /><Relationship Id="rId11" Type="http://schemas.openxmlformats.org/officeDocument/2006/relationships/image" Target="../media/image18.png"  /><Relationship Id="rId12" Type="http://schemas.openxmlformats.org/officeDocument/2006/relationships/image" Target="../media/image19.svg"  /><Relationship Id="rId13" Type="http://schemas.openxmlformats.org/officeDocument/2006/relationships/image" Target="../media/image20.png"  /><Relationship Id="rId14" Type="http://schemas.openxmlformats.org/officeDocument/2006/relationships/image" Target="../media/image21.svg"  /><Relationship Id="rId15" Type="http://schemas.openxmlformats.org/officeDocument/2006/relationships/slideLayout" Target="../slideLayouts/slideLayout1.xml"  /><Relationship Id="rId2" Type="http://schemas.openxmlformats.org/officeDocument/2006/relationships/notesSlide" Target="../notesSlides/notesSlide1.xml"  /><Relationship Id="rId3" Type="http://schemas.openxmlformats.org/officeDocument/2006/relationships/image" Target="../media/image10.jpeg"  /><Relationship Id="rId4" Type="http://schemas.openxmlformats.org/officeDocument/2006/relationships/image" Target="../media/image11.png"  /><Relationship Id="rId5" Type="http://schemas.openxmlformats.org/officeDocument/2006/relationships/image" Target="../media/image12.svg"  /><Relationship Id="rId6" Type="http://schemas.openxmlformats.org/officeDocument/2006/relationships/image" Target="../media/image13.png"  /><Relationship Id="rId7" Type="http://schemas.openxmlformats.org/officeDocument/2006/relationships/image" Target="../media/image14.png"  /><Relationship Id="rId8" Type="http://schemas.openxmlformats.org/officeDocument/2006/relationships/image" Target="../media/image15.svg"  /><Relationship Id="rId9" Type="http://schemas.openxmlformats.org/officeDocument/2006/relationships/image" Target="../media/image16.pn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1.png"  /><Relationship Id="rId3" Type="http://schemas.openxmlformats.org/officeDocument/2006/relationships/image" Target="../media/image14.png"  /><Relationship Id="rId4" Type="http://schemas.openxmlformats.org/officeDocument/2006/relationships/image" Target="../media/image22.png"  /><Relationship Id="rId5" Type="http://schemas.openxmlformats.org/officeDocument/2006/relationships/image" Target="../media/image16.png"  /><Relationship Id="rId6" Type="http://schemas.openxmlformats.org/officeDocument/2006/relationships/image" Target="../media/image18.png"  /><Relationship Id="rId7" Type="http://schemas.openxmlformats.org/officeDocument/2006/relationships/image" Target="../media/image20.png"  /><Relationship Id="rId8" Type="http://schemas.openxmlformats.org/officeDocument/2006/relationships/image" Target="../media/image24.png"  /><Relationship Id="rId9" Type="http://schemas.openxmlformats.org/officeDocument/2006/relationships/image" Target="../media/image13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4.png"  /><Relationship Id="rId3" Type="http://schemas.openxmlformats.org/officeDocument/2006/relationships/image" Target="../media/image22.png"  /><Relationship Id="rId4" Type="http://schemas.openxmlformats.org/officeDocument/2006/relationships/image" Target="../media/image16.png"  /><Relationship Id="rId5" Type="http://schemas.openxmlformats.org/officeDocument/2006/relationships/image" Target="../media/image20.png"  /><Relationship Id="rId6" Type="http://schemas.openxmlformats.org/officeDocument/2006/relationships/image" Target="../media/image18.png"  /></Relationships>
</file>

<file path=ppt/slides/_rels/slide3.xml.rels><?xml version="1.0" encoding="UTF-8" standalone="yes" ?><Relationships xmlns="http://schemas.openxmlformats.org/package/2006/relationships"><Relationship Id="rId10" Type="http://schemas.openxmlformats.org/officeDocument/2006/relationships/image" Target="../media/image18.png"  /><Relationship Id="rId11" Type="http://schemas.openxmlformats.org/officeDocument/2006/relationships/image" Target="../media/image19.svg"  /><Relationship Id="rId12" Type="http://schemas.openxmlformats.org/officeDocument/2006/relationships/image" Target="../media/image20.png"  /><Relationship Id="rId13" Type="http://schemas.openxmlformats.org/officeDocument/2006/relationships/image" Target="../media/image21.svg"  /><Relationship Id="rId14" Type="http://schemas.openxmlformats.org/officeDocument/2006/relationships/image" Target="../media/image24.png"  /><Relationship Id="rId15" Type="http://schemas.openxmlformats.org/officeDocument/2006/relationships/image" Target="../media/image25.svg"  /><Relationship Id="rId16" Type="http://schemas.openxmlformats.org/officeDocument/2006/relationships/image" Target="../media/image13.png"  /><Relationship Id="rId17" Type="http://schemas.openxmlformats.org/officeDocument/2006/relationships/slideLayout" Target="../slideLayouts/slideLayout1.xml"  /><Relationship Id="rId2" Type="http://schemas.openxmlformats.org/officeDocument/2006/relationships/image" Target="../media/image11.png"  /><Relationship Id="rId3" Type="http://schemas.openxmlformats.org/officeDocument/2006/relationships/image" Target="../media/image12.svg"  /><Relationship Id="rId4" Type="http://schemas.openxmlformats.org/officeDocument/2006/relationships/image" Target="../media/image14.png"  /><Relationship Id="rId5" Type="http://schemas.openxmlformats.org/officeDocument/2006/relationships/image" Target="../media/image15.svg"  /><Relationship Id="rId6" Type="http://schemas.openxmlformats.org/officeDocument/2006/relationships/image" Target="../media/image22.png"  /><Relationship Id="rId7" Type="http://schemas.openxmlformats.org/officeDocument/2006/relationships/image" Target="../media/image23.svg"  /><Relationship Id="rId8" Type="http://schemas.openxmlformats.org/officeDocument/2006/relationships/image" Target="../media/image16.png"  /><Relationship Id="rId9" Type="http://schemas.openxmlformats.org/officeDocument/2006/relationships/image" Target="../media/image17.sv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18.png"  /><Relationship Id="rId11" Type="http://schemas.openxmlformats.org/officeDocument/2006/relationships/image" Target="../media/image30.png"  /><Relationship Id="rId12" Type="http://schemas.openxmlformats.org/officeDocument/2006/relationships/image" Target="../media/image31.png"  /><Relationship Id="rId2" Type="http://schemas.openxmlformats.org/officeDocument/2006/relationships/image" Target="../media/image26.png"  /><Relationship Id="rId3" Type="http://schemas.openxmlformats.org/officeDocument/2006/relationships/image" Target="../media/image27.png"  /><Relationship Id="rId4" Type="http://schemas.openxmlformats.org/officeDocument/2006/relationships/image" Target="../media/image28.png"  /><Relationship Id="rId5" Type="http://schemas.openxmlformats.org/officeDocument/2006/relationships/image" Target="../media/image29.png"  /><Relationship Id="rId6" Type="http://schemas.openxmlformats.org/officeDocument/2006/relationships/image" Target="../media/image14.png"  /><Relationship Id="rId7" Type="http://schemas.openxmlformats.org/officeDocument/2006/relationships/image" Target="../media/image22.png"  /><Relationship Id="rId8" Type="http://schemas.openxmlformats.org/officeDocument/2006/relationships/image" Target="../media/image16.png"  /><Relationship Id="rId9" Type="http://schemas.openxmlformats.org/officeDocument/2006/relationships/image" Target="../media/image20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2.png"  /><Relationship Id="rId3" Type="http://schemas.openxmlformats.org/officeDocument/2006/relationships/image" Target="../media/image14.png"  /><Relationship Id="rId4" Type="http://schemas.openxmlformats.org/officeDocument/2006/relationships/image" Target="../media/image22.png"  /><Relationship Id="rId5" Type="http://schemas.openxmlformats.org/officeDocument/2006/relationships/image" Target="../media/image16.png"  /><Relationship Id="rId6" Type="http://schemas.openxmlformats.org/officeDocument/2006/relationships/image" Target="../media/image20.png"  /><Relationship Id="rId7" Type="http://schemas.openxmlformats.org/officeDocument/2006/relationships/image" Target="../media/image18.png"  /></Relationships>
</file>

<file path=ppt/slides/_rels/slide6.xml.rels><?xml version="1.0" encoding="UTF-8" standalone="yes" ?><Relationships xmlns="http://schemas.openxmlformats.org/package/2006/relationships"><Relationship Id="rId10" Type="http://schemas.openxmlformats.org/officeDocument/2006/relationships/image" Target="../media/image18.png"  /><Relationship Id="rId11" Type="http://schemas.openxmlformats.org/officeDocument/2006/relationships/image" Target="../media/image19.svg"  /><Relationship Id="rId12" Type="http://schemas.openxmlformats.org/officeDocument/2006/relationships/image" Target="../media/image20.png"  /><Relationship Id="rId13" Type="http://schemas.openxmlformats.org/officeDocument/2006/relationships/image" Target="../media/image21.svg"  /><Relationship Id="rId14" Type="http://schemas.openxmlformats.org/officeDocument/2006/relationships/image" Target="../media/image24.png"  /><Relationship Id="rId15" Type="http://schemas.openxmlformats.org/officeDocument/2006/relationships/image" Target="../media/image25.svg"  /><Relationship Id="rId16" Type="http://schemas.openxmlformats.org/officeDocument/2006/relationships/image" Target="../media/image13.png"  /><Relationship Id="rId17" Type="http://schemas.openxmlformats.org/officeDocument/2006/relationships/slideLayout" Target="../slideLayouts/slideLayout1.xml"  /><Relationship Id="rId2" Type="http://schemas.openxmlformats.org/officeDocument/2006/relationships/image" Target="../media/image11.png"  /><Relationship Id="rId3" Type="http://schemas.openxmlformats.org/officeDocument/2006/relationships/image" Target="../media/image12.svg"  /><Relationship Id="rId4" Type="http://schemas.openxmlformats.org/officeDocument/2006/relationships/image" Target="../media/image14.png"  /><Relationship Id="rId5" Type="http://schemas.openxmlformats.org/officeDocument/2006/relationships/image" Target="../media/image15.svg"  /><Relationship Id="rId6" Type="http://schemas.openxmlformats.org/officeDocument/2006/relationships/image" Target="../media/image22.png"  /><Relationship Id="rId7" Type="http://schemas.openxmlformats.org/officeDocument/2006/relationships/image" Target="../media/image23.svg"  /><Relationship Id="rId8" Type="http://schemas.openxmlformats.org/officeDocument/2006/relationships/image" Target="../media/image16.png"  /><Relationship Id="rId9" Type="http://schemas.openxmlformats.org/officeDocument/2006/relationships/image" Target="../media/image17.sv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4.png"  /><Relationship Id="rId3" Type="http://schemas.openxmlformats.org/officeDocument/2006/relationships/image" Target="../media/image22.png"  /><Relationship Id="rId4" Type="http://schemas.openxmlformats.org/officeDocument/2006/relationships/image" Target="../media/image16.png"  /><Relationship Id="rId5" Type="http://schemas.openxmlformats.org/officeDocument/2006/relationships/image" Target="../media/image20.png"  /><Relationship Id="rId6" Type="http://schemas.openxmlformats.org/officeDocument/2006/relationships/image" Target="../media/image18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4.png"  /><Relationship Id="rId3" Type="http://schemas.openxmlformats.org/officeDocument/2006/relationships/image" Target="../media/image22.png"  /><Relationship Id="rId4" Type="http://schemas.openxmlformats.org/officeDocument/2006/relationships/image" Target="../media/image16.png"  /><Relationship Id="rId5" Type="http://schemas.openxmlformats.org/officeDocument/2006/relationships/image" Target="../media/image20.png"  /><Relationship Id="rId6" Type="http://schemas.openxmlformats.org/officeDocument/2006/relationships/image" Target="../media/image18.png"  /><Relationship Id="rId7" Type="http://schemas.openxmlformats.org/officeDocument/2006/relationships/image" Target="../media/image33.png"  /></Relationships>
</file>

<file path=ppt/slides/_rels/slide9.xml.rels><?xml version="1.0" encoding="UTF-8" standalone="yes" ?><Relationships xmlns="http://schemas.openxmlformats.org/package/2006/relationships"><Relationship Id="rId10" Type="http://schemas.openxmlformats.org/officeDocument/2006/relationships/image" Target="../media/image18.png"  /><Relationship Id="rId11" Type="http://schemas.openxmlformats.org/officeDocument/2006/relationships/image" Target="../media/image19.svg"  /><Relationship Id="rId12" Type="http://schemas.openxmlformats.org/officeDocument/2006/relationships/image" Target="../media/image20.png"  /><Relationship Id="rId13" Type="http://schemas.openxmlformats.org/officeDocument/2006/relationships/image" Target="../media/image21.svg"  /><Relationship Id="rId14" Type="http://schemas.openxmlformats.org/officeDocument/2006/relationships/image" Target="../media/image24.png"  /><Relationship Id="rId15" Type="http://schemas.openxmlformats.org/officeDocument/2006/relationships/image" Target="../media/image25.svg"  /><Relationship Id="rId16" Type="http://schemas.openxmlformats.org/officeDocument/2006/relationships/image" Target="../media/image13.png"  /><Relationship Id="rId17" Type="http://schemas.openxmlformats.org/officeDocument/2006/relationships/slideLayout" Target="../slideLayouts/slideLayout1.xml"  /><Relationship Id="rId2" Type="http://schemas.openxmlformats.org/officeDocument/2006/relationships/image" Target="../media/image11.png"  /><Relationship Id="rId3" Type="http://schemas.openxmlformats.org/officeDocument/2006/relationships/image" Target="../media/image12.svg"  /><Relationship Id="rId4" Type="http://schemas.openxmlformats.org/officeDocument/2006/relationships/image" Target="../media/image14.png"  /><Relationship Id="rId5" Type="http://schemas.openxmlformats.org/officeDocument/2006/relationships/image" Target="../media/image15.svg"  /><Relationship Id="rId6" Type="http://schemas.openxmlformats.org/officeDocument/2006/relationships/image" Target="../media/image22.png"  /><Relationship Id="rId7" Type="http://schemas.openxmlformats.org/officeDocument/2006/relationships/image" Target="../media/image23.svg"  /><Relationship Id="rId8" Type="http://schemas.openxmlformats.org/officeDocument/2006/relationships/image" Target="../media/image16.png"  /><Relationship Id="rId9" Type="http://schemas.openxmlformats.org/officeDocument/2006/relationships/image" Target="../media/image17.svg" 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그림 2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8246110" y="2900680"/>
            <a:ext cx="2103755" cy="2103755"/>
          </a:xfrm>
          <a:prstGeom prst="rect"/>
          <a:noFill/>
        </p:spPr>
      </p:pic>
      <p:pic>
        <p:nvPicPr>
          <p:cNvPr id="22" name="Picture 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12192635" cy="6858635"/>
          </a:xfrm>
          <a:prstGeom prst="rect"/>
          <a:noFill/>
        </p:spPr>
      </p:pic>
      <p:pic>
        <p:nvPicPr>
          <p:cNvPr id="17" name="Picture 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537845" y="513080"/>
            <a:ext cx="11117580" cy="5831840"/>
          </a:xfrm>
          <a:prstGeom prst="rect"/>
          <a:noFill/>
        </p:spPr>
      </p:pic>
      <p:pic>
        <p:nvPicPr>
          <p:cNvPr id="11" name="Picture 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5066665" y="4718050"/>
            <a:ext cx="425450" cy="490855"/>
          </a:xfrm>
          <a:prstGeom prst="rect"/>
          <a:noFill/>
          <a:effectLst>
            <a:outerShdw sx="100000" sy="100000" blurRad="50800" dist="38100" dir="2700000" rotWithShape="0" algn="tl">
              <a:srgbClr val="000000">
                <a:alpha val="40000"/>
              </a:srgbClr>
            </a:outerShdw>
          </a:effectLst>
        </p:spPr>
      </p:pic>
      <p:pic>
        <p:nvPicPr>
          <p:cNvPr id="12" name="Picture 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5623560" y="4747895"/>
            <a:ext cx="843915" cy="431165"/>
          </a:xfrm>
          <a:prstGeom prst="rect"/>
          <a:noFill/>
          <a:effectLst>
            <a:outerShdw sx="100000" sy="100000" blurRad="50800" dist="38100" dir="5400000" rotWithShape="0" algn="t">
              <a:srgbClr val="000000">
                <a:alpha val="40000"/>
              </a:srgbClr>
            </a:outerShdw>
          </a:effectLst>
        </p:spPr>
      </p:pic>
      <p:pic>
        <p:nvPicPr>
          <p:cNvPr id="13" name="Picture 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598920" y="4714875"/>
            <a:ext cx="562610" cy="497205"/>
          </a:xfrm>
          <a:prstGeom prst="rect"/>
          <a:noFill/>
          <a:effectLst>
            <a:outerShdw sx="100000" sy="100000" blurRad="50800" dist="38100" dir="5400000" rotWithShape="0" algn="t">
              <a:srgbClr val="000000">
                <a:alpha val="40000"/>
              </a:srgbClr>
            </a:outerShdw>
          </a:effectLst>
        </p:spPr>
      </p:pic>
      <p:pic>
        <p:nvPicPr>
          <p:cNvPr id="14" name="Picture 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425950" y="4724400"/>
            <a:ext cx="508635" cy="478790"/>
          </a:xfrm>
          <a:prstGeom prst="rect"/>
          <a:noFill/>
          <a:effectLst>
            <a:outerShdw sx="100000" sy="100000" blurRad="50800" dist="38100" dir="5400000" rotWithShape="0" algn="t">
              <a:srgbClr val="000000">
                <a:alpha val="40000"/>
              </a:srgbClr>
            </a:outerShdw>
          </a:effectLst>
        </p:spPr>
      </p:pic>
      <p:pic>
        <p:nvPicPr>
          <p:cNvPr id="15" name="Picture 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293610" y="4721225"/>
            <a:ext cx="473075" cy="485140"/>
          </a:xfrm>
          <a:prstGeom prst="rect"/>
          <a:noFill/>
          <a:effectLst>
            <a:outerShdw sx="100000" sy="100000" blurRad="50800" dist="38100" dir="5400000" rotWithShape="0" algn="t">
              <a:srgbClr val="000000">
                <a:alpha val="40000"/>
              </a:srgbClr>
            </a:outerShdw>
          </a:effectLst>
        </p:spPr>
      </p:pic>
      <p:grpSp>
        <p:nvGrpSpPr>
          <p:cNvPr id="34" name="Group 5"/>
          <p:cNvGrpSpPr/>
          <p:nvPr/>
        </p:nvGrpSpPr>
        <p:grpSpPr>
          <a:xfrm rot="0">
            <a:off x="2814320" y="1629410"/>
            <a:ext cx="6478270" cy="1199515"/>
            <a:chOff x="2814320" y="1629410"/>
            <a:chExt cx="6478270" cy="1199515"/>
          </a:xfrm>
          <a:scene3d>
            <a:camera prst="perspectiveRelaxedModerately" fov="2700000">
              <a:rot lat="19488000" lon="0" rev="0"/>
            </a:camera>
            <a:lightRig rig="threePt" dir="t"/>
          </a:scene3d>
          <a:sp3d/>
        </p:grpSpPr>
        <p:sp>
          <p:nvSpPr>
            <p:cNvPr id="18" name="Rect 0"/>
            <p:cNvSpPr txBox="1">
              <a:spLocks/>
            </p:cNvSpPr>
            <p:nvPr/>
          </p:nvSpPr>
          <p:spPr>
            <a:xfrm rot="0">
              <a:off x="4640580" y="1629410"/>
              <a:ext cx="2825115" cy="1199515"/>
            </a:xfrm>
            <a:prstGeom prst="rect"/>
            <a:noFill/>
            <a:ln w="0">
              <a:noFill/>
              <a:prstDash/>
            </a:ln>
            <a:sp3d/>
          </p:spPr>
          <p:txBody>
            <a:bodyPr wrap="none" lIns="91440" tIns="45720" rIns="91440" bIns="45720" vert="horz" anchor="t">
              <a:spAutoFit/>
            </a:bodyPr>
            <a:lstStyle/>
            <a:p>
              <a:pPr marL="0" indent="0" rtl="0" algn="ctr" defTabSz="914400" eaLnBrk="1" latinLnBrk="0" hangingPunct="1">
                <a:buFontTx/>
                <a:buNone/>
              </a:pPr>
              <a:r>
                <a:rPr sz="7200">
                  <a:ln w="76200" cap="flat" cmpd="sng">
                    <a:solidFill>
                      <a:srgbClr val="8620AC">
                        <a:alpha val="100000"/>
                      </a:srgbClr>
                    </a:solidFill>
                    <a:prstDash val="solid"/>
                  </a:ln>
                  <a:solidFill>
                    <a:schemeClr val="bg1"/>
                  </a:solidFill>
                  <a:effectLst>
                    <a:outerShdw sx="100000" sy="100000" blurRad="50800" dist="38100" dir="0" rotWithShape="0" algn="l">
                      <a:srgbClr val="000000">
                        <a:alpha val="40000"/>
                      </a:srgbClr>
                    </a:outerShdw>
                  </a:effectLst>
                  <a:latin typeface="공체 Medium" charset="0"/>
                  <a:ea typeface="공체 Medium" charset="0"/>
                </a:rPr>
                <a:t> game</a:t>
              </a:r>
              <a:endParaRPr lang="ko-KR" altLang="en-US" sz="7200">
                <a:ln w="76200" cap="flat" cmpd="sng">
                  <a:solidFill>
                    <a:srgbClr val="8620AC">
                      <a:alpha val="100000"/>
                    </a:srgbClr>
                  </a:solidFill>
                  <a:prstDash val="solid"/>
                </a:ln>
                <a:solidFill>
                  <a:schemeClr val="bg1"/>
                </a:solidFill>
                <a:latin typeface="공체 Medium" charset="0"/>
                <a:ea typeface="공체 Medium" charset="0"/>
              </a:endParaRPr>
            </a:p>
          </p:txBody>
        </p:sp>
        <p:sp>
          <p:nvSpPr>
            <p:cNvPr id="33" name="Rect 0"/>
            <p:cNvSpPr txBox="1">
              <a:spLocks/>
            </p:cNvSpPr>
            <p:nvPr/>
          </p:nvSpPr>
          <p:spPr>
            <a:xfrm rot="0">
              <a:off x="2814320" y="1629410"/>
              <a:ext cx="6478270" cy="922655"/>
            </a:xfrm>
            <a:prstGeom prst="rect"/>
            <a:noFill/>
            <a:sp3d/>
          </p:spPr>
          <p:txBody>
            <a:bodyPr wrap="none" lIns="91440" tIns="45720" rIns="91440" bIns="45720" vert="horz" anchor="t">
              <a:spAutoFit/>
            </a:bodyPr>
            <a:lstStyle/>
            <a:p>
              <a:pPr marL="0" indent="0" rtl="0" algn="ctr" defTabSz="914400" eaLnBrk="1" latinLnBrk="0" hangingPunct="1">
                <a:buFontTx/>
                <a:buNone/>
              </a:pPr>
              <a:r>
                <a:rPr sz="5400">
                  <a:solidFill>
                    <a:schemeClr val="bg1"/>
                  </a:solidFill>
                  <a:effectLst>
                    <a:outerShdw sx="100000" sy="100000" blurRad="50800" dist="38100" dir="0" rotWithShape="0" algn="l">
                      <a:srgbClr val="000000">
                        <a:alpha val="40000"/>
                      </a:srgbClr>
                    </a:outerShdw>
                  </a:effectLst>
                  <a:latin typeface="공체 Medium" charset="0"/>
                  <a:ea typeface="공체 Medium" charset="0"/>
                </a:rPr>
                <a:t>4조 Spring 프로젝트</a:t>
              </a:r>
              <a:endParaRPr lang="ko-KR" altLang="en-US" sz="7200">
                <a:solidFill>
                  <a:schemeClr val="bg1"/>
                </a:solidFill>
                <a:latin typeface="공체 Medium" charset="0"/>
                <a:ea typeface="공체 Medium" charset="0"/>
              </a:endParaRPr>
            </a:p>
          </p:txBody>
        </p:sp>
      </p:grpSp>
      <p:pic>
        <p:nvPicPr>
          <p:cNvPr id="20" name="Picture " descr="C:/Users/admin/AppData/Roaming/PolarisOffice/ETemp/14988_22422024/fImage2079266369358.png"/>
          <p:cNvPicPr>
            <a:picLocks noChangeAspect="1"/>
          </p:cNvPicPr>
          <p:nvPr/>
        </p:nvPicPr>
        <p:blipFill rotWithShape="1"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0" y="0"/>
            <a:ext cx="12193905" cy="685990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00" advClick="0" advTm="2000">
        <p:fade/>
      </p:transition>
    </mc:Choice>
    <mc:Fallback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160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8" presetClass="emph" presetSubtype="0" repeatCount="indefinite" fill="hold" grpId="1" nodeType="withEffect">
                                  <p:stCondLst>
                                    <p:cond delay="1600"/>
                                  </p:stCondLst>
                                  <p:childTnLst>
                                    <p:animRot by="21600000">
                                      <p:cBhvr>
                                        <p:cTn id="9" dur="14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5" grpId="1" animBg="1"/>
    </p:bldLst>
  </p:timing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 0"/>
          <p:cNvSpPr>
            <a:spLocks/>
          </p:cNvSpPr>
          <p:nvPr/>
        </p:nvSpPr>
        <p:spPr>
          <a:xfrm rot="0">
            <a:off x="0" y="0"/>
            <a:ext cx="12193905" cy="6859905"/>
          </a:xfrm>
          <a:prstGeom prst="rect"/>
          <a:solidFill>
            <a:schemeClr val="tx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cxnSp>
        <p:nvCxnSpPr>
          <p:cNvPr id="9" name="Rect 0"/>
          <p:cNvCxnSpPr/>
          <p:nvPr/>
        </p:nvCxnSpPr>
        <p:spPr>
          <a:xfrm rot="0">
            <a:off x="1162685" y="708660"/>
            <a:ext cx="10215245" cy="1270"/>
          </a:xfrm>
          <a:prstGeom prst="line"/>
          <a:ln w="1905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5"/>
          <p:cNvGrpSpPr/>
          <p:nvPr/>
        </p:nvGrpSpPr>
        <p:grpSpPr>
          <a:xfrm rot="0">
            <a:off x="9113520" y="283845"/>
            <a:ext cx="2265045" cy="337820"/>
            <a:chOff x="9113520" y="283845"/>
            <a:chExt cx="2265045" cy="337820"/>
          </a:xfrm>
        </p:grpSpPr>
        <p:pic>
          <p:nvPicPr>
            <p:cNvPr id="39" name="Picture " descr="C:/Users/admin/AppData/Roaming/PolarisOffice/ETemp/14988_22422024/image9.png"/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0">
              <a:off x="9547860" y="285750"/>
              <a:ext cx="288925" cy="333375"/>
            </a:xfrm>
            <a:prstGeom prst="rect"/>
            <a:noFill/>
            <a:effectLst>
              <a:outerShdw sx="100000" sy="100000" blurRad="50800" dist="38100" dir="2700000" rotWithShape="0" algn="tl">
                <a:srgbClr val="000000">
                  <a:alpha val="40000"/>
                </a:srgbClr>
              </a:outerShdw>
            </a:effectLst>
          </p:spPr>
        </p:pic>
        <p:pic>
          <p:nvPicPr>
            <p:cNvPr id="40" name="Picture " descr="C:/Users/admin/AppData/Roaming/PolarisOffice/ETemp/14988_22422024/image11.png"/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0">
              <a:off x="9925685" y="306070"/>
              <a:ext cx="572770" cy="293370"/>
            </a:xfrm>
            <a:prstGeom prst="rect"/>
            <a:noFill/>
            <a:effectLst>
              <a:outerShdw sx="100000" sy="100000" blurRad="50800" dist="38100" dir="5400000" rotWithShape="0" algn="t">
                <a:srgbClr val="000000">
                  <a:alpha val="40000"/>
                </a:srgbClr>
              </a:outerShdw>
            </a:effectLst>
          </p:spPr>
        </p:pic>
        <p:pic>
          <p:nvPicPr>
            <p:cNvPr id="41" name="Picture " descr="C:/Users/admin/AppData/Roaming/PolarisOffice/ETemp/14988_22422024/image13.png"/>
            <p:cNvPicPr>
              <a:picLocks noChangeAspect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0">
              <a:off x="10586720" y="283845"/>
              <a:ext cx="382270" cy="337820"/>
            </a:xfrm>
            <a:prstGeom prst="rect"/>
            <a:noFill/>
            <a:effectLst>
              <a:outerShdw sx="100000" sy="100000" blurRad="50800" dist="38100" dir="5400000" rotWithShape="0" algn="t">
                <a:srgbClr val="000000">
                  <a:alpha val="40000"/>
                </a:srgbClr>
              </a:outerShdw>
            </a:effectLst>
          </p:spPr>
        </p:pic>
        <p:pic>
          <p:nvPicPr>
            <p:cNvPr id="42" name="Picture " descr="C:/Users/admin/AppData/Roaming/PolarisOffice/ETemp/14988_22422024/image15.png"/>
            <p:cNvPicPr>
              <a:picLocks noChangeAspect="1"/>
            </p:cNvPicPr>
            <p:nvPr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0">
              <a:off x="9113520" y="289560"/>
              <a:ext cx="346075" cy="325755"/>
            </a:xfrm>
            <a:prstGeom prst="rect"/>
            <a:noFill/>
            <a:effectLst>
              <a:outerShdw sx="100000" sy="100000" blurRad="50800" dist="38100" dir="5400000" rotWithShape="0" algn="t">
                <a:srgbClr val="000000">
                  <a:alpha val="40000"/>
                </a:srgbClr>
              </a:outerShdw>
            </a:effectLst>
          </p:spPr>
        </p:pic>
        <p:pic>
          <p:nvPicPr>
            <p:cNvPr id="43" name="Picture " descr="C:/Users/admin/AppData/Roaming/PolarisOffice/ETemp/14988_22422024/image17.png"/>
            <p:cNvPicPr>
              <a:picLocks noChangeAspect="1"/>
            </p:cNvPicPr>
            <p:nvPr/>
          </p:nvPicPr>
          <p:blipFill rotWithShape="1"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0">
              <a:off x="11057255" y="287655"/>
              <a:ext cx="321310" cy="329565"/>
            </a:xfrm>
            <a:prstGeom prst="rect"/>
            <a:noFill/>
            <a:effectLst>
              <a:outerShdw sx="100000" sy="100000" blurRad="50800" dist="38100" dir="5400000" rotWithShape="0" algn="t">
                <a:srgbClr val="000000">
                  <a:alpha val="40000"/>
                </a:srgbClr>
              </a:outerShdw>
            </a:effectLst>
          </p:spPr>
        </p:pic>
      </p:grpSp>
      <p:sp>
        <p:nvSpPr>
          <p:cNvPr id="44" name="Rect 0"/>
          <p:cNvSpPr txBox="1"/>
          <p:nvPr/>
        </p:nvSpPr>
        <p:spPr>
          <a:xfrm>
            <a:off x="1188720" y="299085"/>
            <a:ext cx="3881120" cy="370205"/>
          </a:xfrm>
          <a:prstGeom prst="rect">
            <a:avLst/>
          </a:prstGeom>
          <a:noFill/>
          <a:ln w="0">
            <a:noFill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>
              <a:defRPr/>
            </a:pPr>
            <a:r>
              <a:rPr sz="1800">
                <a:solidFill>
                  <a:srgbClr val="ffffff"/>
                </a:solidFill>
                <a:latin typeface="맑은 고딕"/>
                <a:ea typeface="맑은 고딕"/>
              </a:rPr>
              <a:t>메인 화면 및 메인 화면 상단</a:t>
            </a:r>
            <a:endParaRPr lang="ko-KR" altLang="en-US" sz="1800">
              <a:solidFill>
                <a:srgbClr val="ffffff"/>
              </a:solidFill>
              <a:latin typeface="맑은 고딕"/>
              <a:ea typeface="맑은 고딕"/>
            </a:endParaRPr>
          </a:p>
        </p:txBody>
      </p:sp>
      <p:pic>
        <p:nvPicPr>
          <p:cNvPr id="55" name="그림 44" descr="C:/Users/admin/AppData/Roaming/PolarisOffice/ETemp/14988_22422024/fImage11255225186334.png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528955" y="1206500"/>
            <a:ext cx="8244840" cy="4974590"/>
          </a:xfrm>
          <a:prstGeom prst="rect"/>
          <a:noFill/>
        </p:spPr>
      </p:pic>
      <p:sp>
        <p:nvSpPr>
          <p:cNvPr id="56" name="도형 48"/>
          <p:cNvSpPr>
            <a:spLocks/>
          </p:cNvSpPr>
          <p:nvPr/>
        </p:nvSpPr>
        <p:spPr>
          <a:xfrm rot="0">
            <a:off x="8308340" y="1756410"/>
            <a:ext cx="1185545" cy="180975"/>
          </a:xfrm>
          <a:prstGeom prst="rightArrow"/>
          <a:solidFill>
            <a:srgbClr val="FF0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57" name="텍스트 상자 53"/>
          <p:cNvSpPr txBox="1">
            <a:spLocks/>
          </p:cNvSpPr>
          <p:nvPr/>
        </p:nvSpPr>
        <p:spPr>
          <a:xfrm rot="0">
            <a:off x="9652000" y="1661795"/>
            <a:ext cx="2021840" cy="37020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r>
              <a:rPr sz="1800">
                <a:solidFill>
                  <a:schemeClr val="bg1"/>
                </a:solidFill>
                <a:latin typeface="맑은 고딕" charset="0"/>
                <a:ea typeface="맑은 고딕" charset="0"/>
              </a:rPr>
              <a:t>비회원</a:t>
            </a:r>
            <a:endParaRPr lang="ko-KR" altLang="en-US" sz="180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9" name="도형 55"/>
          <p:cNvSpPr>
            <a:spLocks/>
          </p:cNvSpPr>
          <p:nvPr/>
        </p:nvSpPr>
        <p:spPr>
          <a:xfrm rot="0">
            <a:off x="8305800" y="3256915"/>
            <a:ext cx="1185545" cy="180975"/>
          </a:xfrm>
          <a:prstGeom prst="rightArrow"/>
          <a:solidFill>
            <a:srgbClr val="FF0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60" name="텍스트 상자 56"/>
          <p:cNvSpPr txBox="1">
            <a:spLocks/>
          </p:cNvSpPr>
          <p:nvPr/>
        </p:nvSpPr>
        <p:spPr>
          <a:xfrm rot="0">
            <a:off x="9649460" y="3162300"/>
            <a:ext cx="2021840" cy="37020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r>
              <a:rPr sz="1800">
                <a:solidFill>
                  <a:schemeClr val="bg1"/>
                </a:solidFill>
                <a:latin typeface="맑은 고딕" charset="0"/>
                <a:ea typeface="맑은 고딕" charset="0"/>
              </a:rPr>
              <a:t>관리자</a:t>
            </a:r>
            <a:endParaRPr lang="ko-KR" altLang="en-US" sz="180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1" name="도형 57"/>
          <p:cNvSpPr>
            <a:spLocks/>
          </p:cNvSpPr>
          <p:nvPr/>
        </p:nvSpPr>
        <p:spPr>
          <a:xfrm rot="0">
            <a:off x="8305800" y="2494915"/>
            <a:ext cx="1185545" cy="180975"/>
          </a:xfrm>
          <a:prstGeom prst="rightArrow"/>
          <a:solidFill>
            <a:srgbClr val="FF0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62" name="텍스트 상자 58"/>
          <p:cNvSpPr txBox="1">
            <a:spLocks/>
          </p:cNvSpPr>
          <p:nvPr/>
        </p:nvSpPr>
        <p:spPr>
          <a:xfrm rot="0">
            <a:off x="9649460" y="2400300"/>
            <a:ext cx="2021840" cy="37020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r>
              <a:rPr sz="1800">
                <a:solidFill>
                  <a:schemeClr val="bg1"/>
                </a:solidFill>
                <a:latin typeface="맑은 고딕" charset="0"/>
                <a:ea typeface="맑은 고딕" charset="0"/>
              </a:rPr>
              <a:t>회원</a:t>
            </a:r>
            <a:endParaRPr lang="ko-KR" altLang="en-US" sz="180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3" name="텍스트 상자 60"/>
          <p:cNvSpPr txBox="1">
            <a:spLocks/>
          </p:cNvSpPr>
          <p:nvPr/>
        </p:nvSpPr>
        <p:spPr>
          <a:xfrm rot="0">
            <a:off x="9107170" y="3869055"/>
            <a:ext cx="2747010" cy="120078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r>
              <a:rPr sz="1800">
                <a:solidFill>
                  <a:srgbClr val="FF00FF"/>
                </a:solidFill>
                <a:latin typeface="맑은 고딕" charset="0"/>
                <a:ea typeface="맑은 고딕" charset="0"/>
              </a:rPr>
              <a:t>Spring Security </a:t>
            </a:r>
            <a:r>
              <a:rPr sz="1800">
                <a:solidFill>
                  <a:schemeClr val="bg1"/>
                </a:solidFill>
                <a:latin typeface="맑은 고딕" charset="0"/>
                <a:ea typeface="맑은 고딕" charset="0"/>
              </a:rPr>
              <a:t>를 사용해 권한을 부여, 권한에 따라 접근할 수 있는 영역을 달리함.</a:t>
            </a:r>
            <a:endParaRPr lang="ko-KR" altLang="en-US" sz="1800">
              <a:solidFill>
                <a:srgbClr val="FF00FF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 0"/>
          <p:cNvSpPr>
            <a:spLocks/>
          </p:cNvSpPr>
          <p:nvPr/>
        </p:nvSpPr>
        <p:spPr>
          <a:xfrm rot="0">
            <a:off x="0" y="0"/>
            <a:ext cx="12193905" cy="6859905"/>
          </a:xfrm>
          <a:prstGeom prst="rect"/>
          <a:solidFill>
            <a:schemeClr val="tx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cxnSp>
        <p:nvCxnSpPr>
          <p:cNvPr id="9" name="Rect 0"/>
          <p:cNvCxnSpPr/>
          <p:nvPr/>
        </p:nvCxnSpPr>
        <p:spPr>
          <a:xfrm rot="0">
            <a:off x="1162685" y="708660"/>
            <a:ext cx="10215245" cy="1270"/>
          </a:xfrm>
          <a:prstGeom prst="line"/>
          <a:ln w="1905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5"/>
          <p:cNvGrpSpPr/>
          <p:nvPr/>
        </p:nvGrpSpPr>
        <p:grpSpPr>
          <a:xfrm rot="0">
            <a:off x="9113520" y="283845"/>
            <a:ext cx="2265045" cy="337820"/>
            <a:chOff x="9113520" y="283845"/>
            <a:chExt cx="2265045" cy="337820"/>
          </a:xfrm>
        </p:grpSpPr>
        <p:pic>
          <p:nvPicPr>
            <p:cNvPr id="39" name="Picture " descr="C:/Users/admin/AppData/Roaming/PolarisOffice/ETemp/14988_22422024/image9.png"/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0">
              <a:off x="9547860" y="285750"/>
              <a:ext cx="288925" cy="333375"/>
            </a:xfrm>
            <a:prstGeom prst="rect"/>
            <a:noFill/>
            <a:effectLst>
              <a:outerShdw sx="100000" sy="100000" blurRad="50800" dist="38100" dir="2700000" rotWithShape="0" algn="tl">
                <a:srgbClr val="000000">
                  <a:alpha val="40000"/>
                </a:srgbClr>
              </a:outerShdw>
            </a:effectLst>
          </p:spPr>
        </p:pic>
        <p:pic>
          <p:nvPicPr>
            <p:cNvPr id="40" name="Picture " descr="C:/Users/admin/AppData/Roaming/PolarisOffice/ETemp/14988_22422024/image11.png"/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0">
              <a:off x="9925685" y="306070"/>
              <a:ext cx="572770" cy="293370"/>
            </a:xfrm>
            <a:prstGeom prst="rect"/>
            <a:noFill/>
            <a:effectLst>
              <a:outerShdw sx="100000" sy="100000" blurRad="50800" dist="38100" dir="5400000" rotWithShape="0" algn="t">
                <a:srgbClr val="000000">
                  <a:alpha val="40000"/>
                </a:srgbClr>
              </a:outerShdw>
            </a:effectLst>
          </p:spPr>
        </p:pic>
        <p:pic>
          <p:nvPicPr>
            <p:cNvPr id="41" name="Picture " descr="C:/Users/admin/AppData/Roaming/PolarisOffice/ETemp/14988_22422024/image13.png"/>
            <p:cNvPicPr>
              <a:picLocks noChangeAspect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0">
              <a:off x="10586720" y="283845"/>
              <a:ext cx="382270" cy="337820"/>
            </a:xfrm>
            <a:prstGeom prst="rect"/>
            <a:noFill/>
            <a:effectLst>
              <a:outerShdw sx="100000" sy="100000" blurRad="50800" dist="38100" dir="5400000" rotWithShape="0" algn="t">
                <a:srgbClr val="000000">
                  <a:alpha val="40000"/>
                </a:srgbClr>
              </a:outerShdw>
            </a:effectLst>
          </p:spPr>
        </p:pic>
        <p:pic>
          <p:nvPicPr>
            <p:cNvPr id="42" name="Picture " descr="C:/Users/admin/AppData/Roaming/PolarisOffice/ETemp/14988_22422024/image15.png"/>
            <p:cNvPicPr>
              <a:picLocks noChangeAspect="1"/>
            </p:cNvPicPr>
            <p:nvPr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0">
              <a:off x="9113520" y="289560"/>
              <a:ext cx="346075" cy="325755"/>
            </a:xfrm>
            <a:prstGeom prst="rect"/>
            <a:noFill/>
            <a:effectLst>
              <a:outerShdw sx="100000" sy="100000" blurRad="50800" dist="38100" dir="5400000" rotWithShape="0" algn="t">
                <a:srgbClr val="000000">
                  <a:alpha val="40000"/>
                </a:srgbClr>
              </a:outerShdw>
            </a:effectLst>
          </p:spPr>
        </p:pic>
        <p:pic>
          <p:nvPicPr>
            <p:cNvPr id="43" name="Picture " descr="C:/Users/admin/AppData/Roaming/PolarisOffice/ETemp/14988_22422024/image17.png"/>
            <p:cNvPicPr>
              <a:picLocks noChangeAspect="1"/>
            </p:cNvPicPr>
            <p:nvPr/>
          </p:nvPicPr>
          <p:blipFill rotWithShape="1"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0">
              <a:off x="11057255" y="287655"/>
              <a:ext cx="321310" cy="329565"/>
            </a:xfrm>
            <a:prstGeom prst="rect"/>
            <a:noFill/>
            <a:effectLst>
              <a:outerShdw sx="100000" sy="100000" blurRad="50800" dist="38100" dir="5400000" rotWithShape="0" algn="t">
                <a:srgbClr val="000000">
                  <a:alpha val="40000"/>
                </a:srgbClr>
              </a:outerShdw>
            </a:effectLst>
          </p:spPr>
        </p:pic>
      </p:grpSp>
      <p:sp>
        <p:nvSpPr>
          <p:cNvPr id="44" name="Rect 0"/>
          <p:cNvSpPr txBox="1"/>
          <p:nvPr/>
        </p:nvSpPr>
        <p:spPr>
          <a:xfrm>
            <a:off x="1188720" y="299085"/>
            <a:ext cx="3076575" cy="370205"/>
          </a:xfrm>
          <a:prstGeom prst="rect">
            <a:avLst/>
          </a:prstGeom>
          <a:noFill/>
          <a:ln w="0">
            <a:noFill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>
              <a:defRPr/>
            </a:pPr>
            <a:r>
              <a:rPr sz="1800">
                <a:solidFill>
                  <a:srgbClr val="ffffff"/>
                </a:solidFill>
                <a:latin typeface="맑은 고딕"/>
                <a:ea typeface="맑은 고딕"/>
              </a:rPr>
              <a:t>로그인 및 회원가입 화면</a:t>
            </a:r>
            <a:endParaRPr lang="ko-KR" altLang="en-US" sz="1800">
              <a:solidFill>
                <a:srgbClr val="ffffff"/>
              </a:solidFill>
              <a:latin typeface="맑은 고딕"/>
              <a:ea typeface="맑은 고딕"/>
            </a:endParaRPr>
          </a:p>
        </p:txBody>
      </p:sp>
      <p:pic>
        <p:nvPicPr>
          <p:cNvPr id="45" name="그림 62" descr="C:/Users/admin/AppData/Roaming/PolarisOffice/ETemp/14988_22422024/fImage6146836106500.png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248410" y="1301750"/>
            <a:ext cx="4361180" cy="4466590"/>
          </a:xfrm>
          <a:prstGeom prst="rect"/>
          <a:noFill/>
        </p:spPr>
      </p:pic>
      <p:pic>
        <p:nvPicPr>
          <p:cNvPr id="46" name="그림 63" descr="C:/Users/admin/AppData/Roaming/PolarisOffice/ETemp/14988_22422024/fImage5688756119169.png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720840" y="1301115"/>
            <a:ext cx="4403090" cy="449897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 0"/>
          <p:cNvSpPr>
            <a:spLocks/>
          </p:cNvSpPr>
          <p:nvPr/>
        </p:nvSpPr>
        <p:spPr>
          <a:xfrm rot="0">
            <a:off x="0" y="0"/>
            <a:ext cx="12193905" cy="6859905"/>
          </a:xfrm>
          <a:prstGeom prst="rect"/>
          <a:solidFill>
            <a:schemeClr val="tx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cxnSp>
        <p:nvCxnSpPr>
          <p:cNvPr id="9" name="Rect 0"/>
          <p:cNvCxnSpPr/>
          <p:nvPr/>
        </p:nvCxnSpPr>
        <p:spPr>
          <a:xfrm rot="0">
            <a:off x="1162685" y="708660"/>
            <a:ext cx="10215245" cy="1270"/>
          </a:xfrm>
          <a:prstGeom prst="line"/>
          <a:ln w="1905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5"/>
          <p:cNvGrpSpPr/>
          <p:nvPr/>
        </p:nvGrpSpPr>
        <p:grpSpPr>
          <a:xfrm rot="0">
            <a:off x="9113520" y="283845"/>
            <a:ext cx="2265045" cy="337820"/>
            <a:chOff x="9113520" y="283845"/>
            <a:chExt cx="2265045" cy="337820"/>
          </a:xfrm>
        </p:grpSpPr>
        <p:pic>
          <p:nvPicPr>
            <p:cNvPr id="39" name="Picture " descr="C:/Users/admin/AppData/Roaming/PolarisOffice/ETemp/14988_22422024/image9.png"/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0">
              <a:off x="9547860" y="285750"/>
              <a:ext cx="288925" cy="333375"/>
            </a:xfrm>
            <a:prstGeom prst="rect"/>
            <a:noFill/>
            <a:effectLst>
              <a:outerShdw sx="100000" sy="100000" blurRad="50800" dist="38100" dir="2700000" rotWithShape="0" algn="tl">
                <a:srgbClr val="000000">
                  <a:alpha val="40000"/>
                </a:srgbClr>
              </a:outerShdw>
            </a:effectLst>
          </p:spPr>
        </p:pic>
        <p:pic>
          <p:nvPicPr>
            <p:cNvPr id="40" name="Picture " descr="C:/Users/admin/AppData/Roaming/PolarisOffice/ETemp/14988_22422024/image11.png"/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0">
              <a:off x="9925685" y="306070"/>
              <a:ext cx="572770" cy="293370"/>
            </a:xfrm>
            <a:prstGeom prst="rect"/>
            <a:noFill/>
            <a:effectLst>
              <a:outerShdw sx="100000" sy="100000" blurRad="50800" dist="38100" dir="5400000" rotWithShape="0" algn="t">
                <a:srgbClr val="000000">
                  <a:alpha val="40000"/>
                </a:srgbClr>
              </a:outerShdw>
            </a:effectLst>
          </p:spPr>
        </p:pic>
        <p:pic>
          <p:nvPicPr>
            <p:cNvPr id="41" name="Picture " descr="C:/Users/admin/AppData/Roaming/PolarisOffice/ETemp/14988_22422024/image13.png"/>
            <p:cNvPicPr>
              <a:picLocks noChangeAspect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0">
              <a:off x="10586720" y="283845"/>
              <a:ext cx="382270" cy="337820"/>
            </a:xfrm>
            <a:prstGeom prst="rect"/>
            <a:noFill/>
            <a:effectLst>
              <a:outerShdw sx="100000" sy="100000" blurRad="50800" dist="38100" dir="5400000" rotWithShape="0" algn="t">
                <a:srgbClr val="000000">
                  <a:alpha val="40000"/>
                </a:srgbClr>
              </a:outerShdw>
            </a:effectLst>
          </p:spPr>
        </p:pic>
        <p:pic>
          <p:nvPicPr>
            <p:cNvPr id="42" name="Picture " descr="C:/Users/admin/AppData/Roaming/PolarisOffice/ETemp/14988_22422024/image15.png"/>
            <p:cNvPicPr>
              <a:picLocks noChangeAspect="1"/>
            </p:cNvPicPr>
            <p:nvPr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0">
              <a:off x="9113520" y="289560"/>
              <a:ext cx="346075" cy="325755"/>
            </a:xfrm>
            <a:prstGeom prst="rect"/>
            <a:noFill/>
            <a:effectLst>
              <a:outerShdw sx="100000" sy="100000" blurRad="50800" dist="38100" dir="5400000" rotWithShape="0" algn="t">
                <a:srgbClr val="000000">
                  <a:alpha val="40000"/>
                </a:srgbClr>
              </a:outerShdw>
            </a:effectLst>
          </p:spPr>
        </p:pic>
        <p:pic>
          <p:nvPicPr>
            <p:cNvPr id="43" name="Picture " descr="C:/Users/admin/AppData/Roaming/PolarisOffice/ETemp/14988_22422024/image17.png"/>
            <p:cNvPicPr>
              <a:picLocks noChangeAspect="1"/>
            </p:cNvPicPr>
            <p:nvPr/>
          </p:nvPicPr>
          <p:blipFill rotWithShape="1"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0">
              <a:off x="11057255" y="287655"/>
              <a:ext cx="321310" cy="329565"/>
            </a:xfrm>
            <a:prstGeom prst="rect"/>
            <a:noFill/>
            <a:effectLst>
              <a:outerShdw sx="100000" sy="100000" blurRad="50800" dist="38100" dir="5400000" rotWithShape="0" algn="t">
                <a:srgbClr val="000000">
                  <a:alpha val="40000"/>
                </a:srgbClr>
              </a:outerShdw>
            </a:effectLst>
          </p:spPr>
        </p:pic>
      </p:grpSp>
      <p:sp>
        <p:nvSpPr>
          <p:cNvPr id="44" name="Rect 0"/>
          <p:cNvSpPr txBox="1"/>
          <p:nvPr/>
        </p:nvSpPr>
        <p:spPr>
          <a:xfrm>
            <a:off x="1188720" y="299085"/>
            <a:ext cx="3076575" cy="370205"/>
          </a:xfrm>
          <a:prstGeom prst="rect">
            <a:avLst/>
          </a:prstGeom>
          <a:noFill/>
          <a:ln w="0">
            <a:noFill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>
              <a:defRPr/>
            </a:pPr>
            <a:r>
              <a:rPr sz="1800">
                <a:solidFill>
                  <a:srgbClr val="ffffff"/>
                </a:solidFill>
                <a:latin typeface="맑은 고딕"/>
                <a:ea typeface="맑은 고딕"/>
              </a:rPr>
              <a:t>자유게시판 </a:t>
            </a:r>
            <a:endParaRPr lang="ko-KR" altLang="en-US" sz="1800">
              <a:solidFill>
                <a:srgbClr val="ffffff"/>
              </a:solidFill>
              <a:latin typeface="맑은 고딕"/>
              <a:ea typeface="맑은 고딕"/>
            </a:endParaRPr>
          </a:p>
        </p:txBody>
      </p:sp>
      <p:pic>
        <p:nvPicPr>
          <p:cNvPr id="45" name="그림 64" descr="C:/Users/admin/AppData/Roaming/PolarisOffice/ETemp/14988_22422024/fImage1673946125724.png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184275" y="899160"/>
            <a:ext cx="5134610" cy="3926840"/>
          </a:xfrm>
          <a:prstGeom prst="rect"/>
          <a:noFill/>
        </p:spPr>
      </p:pic>
      <p:sp>
        <p:nvSpPr>
          <p:cNvPr id="46" name="텍스트 상자 65"/>
          <p:cNvSpPr txBox="1"/>
          <p:nvPr/>
        </p:nvSpPr>
        <p:spPr>
          <a:xfrm>
            <a:off x="6614160" y="1047750"/>
            <a:ext cx="3630930" cy="903605"/>
          </a:xfrm>
          <a:prstGeom prst="rect">
            <a:avLst/>
          </a:prstGeom>
          <a:noFill/>
          <a:ln w="0">
            <a:noFill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>
              <a:defRPr/>
            </a:pPr>
            <a:r>
              <a:rPr lang="ko-KR" altLang="en-US" sz="1800">
                <a:solidFill>
                  <a:srgbClr val="ffffff"/>
                </a:solidFill>
                <a:latin typeface="맑은 고딕"/>
                <a:ea typeface="맑은 고딕"/>
              </a:rPr>
              <a:t>비회원 </a:t>
            </a:r>
            <a:r>
              <a:rPr lang="en-US" altLang="ko-KR" sz="1800">
                <a:solidFill>
                  <a:srgbClr val="ffffff"/>
                </a:solidFill>
                <a:latin typeface="맑은 고딕"/>
                <a:ea typeface="맑은 고딕"/>
              </a:rPr>
              <a:t>:</a:t>
            </a:r>
            <a:r>
              <a:rPr lang="ko-KR" altLang="en-US" sz="1800">
                <a:solidFill>
                  <a:srgbClr val="ffffff"/>
                </a:solidFill>
                <a:latin typeface="맑은 고딕"/>
                <a:ea typeface="맑은 고딕"/>
              </a:rPr>
              <a:t> 글보기</a:t>
            </a:r>
            <a:endParaRPr lang="ko-KR" altLang="en-US" sz="1800">
              <a:solidFill>
                <a:srgbClr val="ffffff"/>
              </a:solidFill>
              <a:latin typeface="맑은 고딕"/>
              <a:ea typeface="맑은 고딕"/>
            </a:endParaRPr>
          </a:p>
          <a:p>
            <a:pPr marL="0" indent="0" algn="l" hangingPunct="1">
              <a:defRPr/>
            </a:pPr>
            <a:r>
              <a:rPr lang="ko-KR" altLang="en-US" sz="1800">
                <a:solidFill>
                  <a:srgbClr val="ffffff"/>
                </a:solidFill>
                <a:latin typeface="맑은 고딕"/>
                <a:ea typeface="맑은 고딕"/>
              </a:rPr>
              <a:t>회원 </a:t>
            </a:r>
            <a:r>
              <a:rPr lang="en-US" altLang="ko-KR" sz="1800">
                <a:solidFill>
                  <a:srgbClr val="ffffff"/>
                </a:solidFill>
                <a:latin typeface="맑은 고딕"/>
                <a:ea typeface="맑은 고딕"/>
              </a:rPr>
              <a:t>:</a:t>
            </a:r>
            <a:r>
              <a:rPr lang="ko-KR" altLang="en-US" sz="1800">
                <a:solidFill>
                  <a:srgbClr val="ffffff"/>
                </a:solidFill>
                <a:latin typeface="맑은 고딕"/>
                <a:ea typeface="맑은 고딕"/>
              </a:rPr>
              <a:t> 글쓰기</a:t>
            </a:r>
            <a:r>
              <a:rPr lang="en-US" altLang="ko-KR" sz="1800">
                <a:solidFill>
                  <a:srgbClr val="ffffff"/>
                </a:solidFill>
                <a:latin typeface="맑은 고딕"/>
                <a:ea typeface="맑은 고딕"/>
              </a:rPr>
              <a:t>,</a:t>
            </a:r>
            <a:r>
              <a:rPr lang="ko-KR" altLang="en-US" sz="1800">
                <a:solidFill>
                  <a:srgbClr val="ffffff"/>
                </a:solidFill>
                <a:latin typeface="맑은 고딕"/>
                <a:ea typeface="맑은 고딕"/>
              </a:rPr>
              <a:t> 수정</a:t>
            </a:r>
            <a:r>
              <a:rPr lang="en-US" altLang="ko-KR" sz="1800">
                <a:solidFill>
                  <a:srgbClr val="ffffff"/>
                </a:solidFill>
                <a:latin typeface="맑은 고딕"/>
                <a:ea typeface="맑은 고딕"/>
              </a:rPr>
              <a:t>,</a:t>
            </a:r>
            <a:r>
              <a:rPr lang="ko-KR" altLang="en-US" sz="1800">
                <a:solidFill>
                  <a:srgbClr val="ffffff"/>
                </a:solidFill>
                <a:latin typeface="맑은 고딕"/>
                <a:ea typeface="맑은 고딕"/>
              </a:rPr>
              <a:t> 댓글</a:t>
            </a:r>
            <a:endParaRPr lang="ko-KR" altLang="en-US" sz="1800">
              <a:solidFill>
                <a:srgbClr val="ffffff"/>
              </a:solidFill>
              <a:latin typeface="맑은 고딕"/>
              <a:ea typeface="맑은 고딕"/>
            </a:endParaRPr>
          </a:p>
          <a:p>
            <a:pPr marL="0" indent="0" algn="l" hangingPunct="1">
              <a:defRPr/>
            </a:pPr>
            <a:r>
              <a:rPr lang="ko-KR" altLang="en-US" sz="1800">
                <a:solidFill>
                  <a:srgbClr val="ffffff"/>
                </a:solidFill>
                <a:latin typeface="맑은 고딕"/>
                <a:ea typeface="맑은 고딕"/>
              </a:rPr>
              <a:t>관리자</a:t>
            </a:r>
            <a:r>
              <a:rPr lang="en-US" altLang="ko-KR" sz="1800">
                <a:solidFill>
                  <a:srgbClr val="ffffff"/>
                </a:solidFill>
                <a:latin typeface="맑은 고딕"/>
                <a:ea typeface="맑은 고딕"/>
              </a:rPr>
              <a:t>:</a:t>
            </a:r>
            <a:r>
              <a:rPr lang="ko-KR" altLang="en-US" sz="1800">
                <a:solidFill>
                  <a:srgbClr val="ffffff"/>
                </a:solidFill>
                <a:latin typeface="맑은 고딕"/>
                <a:ea typeface="맑은 고딕"/>
              </a:rPr>
              <a:t>글삭제</a:t>
            </a:r>
            <a:endParaRPr lang="ko-KR" altLang="en-US" sz="1800">
              <a:solidFill>
                <a:srgbClr val="ffffff"/>
              </a:solidFill>
              <a:latin typeface="맑은 고딕"/>
              <a:ea typeface="맑은 고딕"/>
            </a:endParaRPr>
          </a:p>
        </p:txBody>
      </p:sp>
      <p:pic>
        <p:nvPicPr>
          <p:cNvPr id="47" name="그림 66" descr="C:/Users/admin/AppData/Roaming/PolarisOffice/ETemp/14988_22422024/fImage1446286141478.png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487160" y="3058160"/>
            <a:ext cx="5049520" cy="3440430"/>
          </a:xfrm>
          <a:prstGeom prst="rect"/>
          <a:noFill/>
        </p:spPr>
      </p:pic>
      <p:sp>
        <p:nvSpPr>
          <p:cNvPr id="48" name="텍스트 상자 68"/>
          <p:cNvSpPr txBox="1"/>
          <p:nvPr/>
        </p:nvSpPr>
        <p:spPr>
          <a:xfrm>
            <a:off x="2286000" y="5077460"/>
            <a:ext cx="2678430" cy="360045"/>
          </a:xfrm>
          <a:prstGeom prst="rect">
            <a:avLst/>
          </a:prstGeom>
          <a:noFill/>
          <a:ln w="0">
            <a:noFill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>
              <a:defRPr/>
            </a:pPr>
            <a:r>
              <a:rPr sz="1800">
                <a:solidFill>
                  <a:schemeClr val="lt1"/>
                </a:solidFill>
                <a:latin typeface="맑은 고딕"/>
                <a:ea typeface="맑은 고딕"/>
              </a:rPr>
              <a:t> 검색과 페이징 기능 </a:t>
            </a:r>
            <a:endParaRPr lang="ko-KR" altLang="en-US" sz="1800">
              <a:solidFill>
                <a:schemeClr val="lt1"/>
              </a:solidFill>
              <a:latin typeface="맑은 고딕"/>
              <a:ea typeface="맑은 고딕"/>
            </a:endParaRPr>
          </a:p>
        </p:txBody>
      </p:sp>
      <p:cxnSp>
        <p:nvCxnSpPr>
          <p:cNvPr id="50" name="도형 72"/>
          <p:cNvCxnSpPr/>
          <p:nvPr/>
        </p:nvCxnSpPr>
        <p:spPr>
          <a:xfrm rot="0">
            <a:off x="1449705" y="3651250"/>
            <a:ext cx="847725" cy="1545590"/>
          </a:xfrm>
          <a:prstGeom prst="straightConnector1"/>
          <a:ln w="6350" cap="flat" cmpd="sng">
            <a:solidFill>
              <a:srgbClr val="FF00FF">
                <a:alpha val="100000"/>
              </a:srgbClr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도형 74"/>
          <p:cNvCxnSpPr/>
          <p:nvPr/>
        </p:nvCxnSpPr>
        <p:spPr>
          <a:xfrm rot="0" flipH="1">
            <a:off x="4582795" y="3767455"/>
            <a:ext cx="1228090" cy="1471930"/>
          </a:xfrm>
          <a:prstGeom prst="straightConnector1"/>
          <a:ln w="6350" cap="flat" cmpd="sng">
            <a:solidFill>
              <a:srgbClr val="FF00FF">
                <a:alpha val="100000"/>
              </a:srgbClr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 0"/>
          <p:cNvSpPr>
            <a:spLocks/>
          </p:cNvSpPr>
          <p:nvPr/>
        </p:nvSpPr>
        <p:spPr>
          <a:xfrm rot="0">
            <a:off x="0" y="0"/>
            <a:ext cx="12193905" cy="6859905"/>
          </a:xfrm>
          <a:prstGeom prst="rect"/>
          <a:solidFill>
            <a:schemeClr val="tx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cxnSp>
        <p:nvCxnSpPr>
          <p:cNvPr id="9" name="Rect 0"/>
          <p:cNvCxnSpPr/>
          <p:nvPr/>
        </p:nvCxnSpPr>
        <p:spPr>
          <a:xfrm rot="0">
            <a:off x="1162685" y="708660"/>
            <a:ext cx="10215245" cy="1270"/>
          </a:xfrm>
          <a:prstGeom prst="line"/>
          <a:ln w="1905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5"/>
          <p:cNvGrpSpPr/>
          <p:nvPr/>
        </p:nvGrpSpPr>
        <p:grpSpPr>
          <a:xfrm rot="0">
            <a:off x="9113520" y="283845"/>
            <a:ext cx="2265045" cy="337820"/>
            <a:chOff x="9113520" y="283845"/>
            <a:chExt cx="2265045" cy="337820"/>
          </a:xfrm>
        </p:grpSpPr>
        <p:pic>
          <p:nvPicPr>
            <p:cNvPr id="39" name="Picture " descr="C:/Users/admin/AppData/Roaming/PolarisOffice/ETemp/14988_22422024/image9.png"/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0">
              <a:off x="9547860" y="285750"/>
              <a:ext cx="288925" cy="333375"/>
            </a:xfrm>
            <a:prstGeom prst="rect"/>
            <a:noFill/>
            <a:effectLst>
              <a:outerShdw sx="100000" sy="100000" blurRad="50800" dist="38100" dir="2700000" rotWithShape="0" algn="tl">
                <a:srgbClr val="000000">
                  <a:alpha val="40000"/>
                </a:srgbClr>
              </a:outerShdw>
            </a:effectLst>
          </p:spPr>
        </p:pic>
        <p:pic>
          <p:nvPicPr>
            <p:cNvPr id="40" name="Picture " descr="C:/Users/admin/AppData/Roaming/PolarisOffice/ETemp/14988_22422024/image11.png"/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0">
              <a:off x="9925685" y="306070"/>
              <a:ext cx="572770" cy="293370"/>
            </a:xfrm>
            <a:prstGeom prst="rect"/>
            <a:noFill/>
            <a:effectLst>
              <a:outerShdw sx="100000" sy="100000" blurRad="50800" dist="38100" dir="5400000" rotWithShape="0" algn="t">
                <a:srgbClr val="000000">
                  <a:alpha val="40000"/>
                </a:srgbClr>
              </a:outerShdw>
            </a:effectLst>
          </p:spPr>
        </p:pic>
        <p:pic>
          <p:nvPicPr>
            <p:cNvPr id="41" name="Picture " descr="C:/Users/admin/AppData/Roaming/PolarisOffice/ETemp/14988_22422024/image13.png"/>
            <p:cNvPicPr>
              <a:picLocks noChangeAspect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0">
              <a:off x="10586720" y="283845"/>
              <a:ext cx="382270" cy="337820"/>
            </a:xfrm>
            <a:prstGeom prst="rect"/>
            <a:noFill/>
            <a:effectLst>
              <a:outerShdw sx="100000" sy="100000" blurRad="50800" dist="38100" dir="5400000" rotWithShape="0" algn="t">
                <a:srgbClr val="000000">
                  <a:alpha val="40000"/>
                </a:srgbClr>
              </a:outerShdw>
            </a:effectLst>
          </p:spPr>
        </p:pic>
        <p:pic>
          <p:nvPicPr>
            <p:cNvPr id="42" name="Picture " descr="C:/Users/admin/AppData/Roaming/PolarisOffice/ETemp/14988_22422024/image15.png"/>
            <p:cNvPicPr>
              <a:picLocks noChangeAspect="1"/>
            </p:cNvPicPr>
            <p:nvPr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0">
              <a:off x="9113520" y="289560"/>
              <a:ext cx="346075" cy="325755"/>
            </a:xfrm>
            <a:prstGeom prst="rect"/>
            <a:noFill/>
            <a:effectLst>
              <a:outerShdw sx="100000" sy="100000" blurRad="50800" dist="38100" dir="5400000" rotWithShape="0" algn="t">
                <a:srgbClr val="000000">
                  <a:alpha val="40000"/>
                </a:srgbClr>
              </a:outerShdw>
            </a:effectLst>
          </p:spPr>
        </p:pic>
        <p:pic>
          <p:nvPicPr>
            <p:cNvPr id="43" name="Picture " descr="C:/Users/admin/AppData/Roaming/PolarisOffice/ETemp/14988_22422024/image17.png"/>
            <p:cNvPicPr>
              <a:picLocks noChangeAspect="1"/>
            </p:cNvPicPr>
            <p:nvPr/>
          </p:nvPicPr>
          <p:blipFill rotWithShape="1"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0">
              <a:off x="11057255" y="287655"/>
              <a:ext cx="321310" cy="329565"/>
            </a:xfrm>
            <a:prstGeom prst="rect"/>
            <a:noFill/>
            <a:effectLst>
              <a:outerShdw sx="100000" sy="100000" blurRad="50800" dist="38100" dir="5400000" rotWithShape="0" algn="t">
                <a:srgbClr val="000000">
                  <a:alpha val="40000"/>
                </a:srgbClr>
              </a:outerShdw>
            </a:effectLst>
          </p:spPr>
        </p:pic>
      </p:grpSp>
      <p:sp>
        <p:nvSpPr>
          <p:cNvPr id="44" name="Rect 0"/>
          <p:cNvSpPr txBox="1"/>
          <p:nvPr/>
        </p:nvSpPr>
        <p:spPr>
          <a:xfrm>
            <a:off x="1188720" y="299085"/>
            <a:ext cx="3076575" cy="370205"/>
          </a:xfrm>
          <a:prstGeom prst="rect">
            <a:avLst/>
          </a:prstGeom>
          <a:noFill/>
          <a:ln w="0">
            <a:noFill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>
              <a:defRPr/>
            </a:pPr>
            <a:r>
              <a:rPr sz="1800">
                <a:solidFill>
                  <a:srgbClr val="ffffff"/>
                </a:solidFill>
                <a:latin typeface="맑은 고딕"/>
                <a:ea typeface="맑은 고딕"/>
              </a:rPr>
              <a:t>게임목록</a:t>
            </a:r>
            <a:r>
              <a:rPr lang="ko-KR" altLang="en-US" sz="1800">
                <a:solidFill>
                  <a:srgbClr val="ffffff"/>
                </a:solidFill>
                <a:latin typeface="맑은 고딕"/>
                <a:ea typeface="맑은 고딕"/>
              </a:rPr>
              <a:t> </a:t>
            </a:r>
            <a:r>
              <a:rPr lang="en-US" altLang="ko-KR" sz="1800">
                <a:solidFill>
                  <a:srgbClr val="ffffff"/>
                </a:solidFill>
                <a:latin typeface="맑은 고딕"/>
                <a:ea typeface="맑은 고딕"/>
              </a:rPr>
              <a:t>1</a:t>
            </a:r>
            <a:endParaRPr lang="en-US" altLang="ko-KR" sz="1800">
              <a:solidFill>
                <a:srgbClr val="ffffff"/>
              </a:solidFill>
              <a:latin typeface="맑은 고딕"/>
              <a:ea typeface="맑은 고딕"/>
            </a:endParaRPr>
          </a:p>
        </p:txBody>
      </p:sp>
      <p:pic>
        <p:nvPicPr>
          <p:cNvPr id="45" name="그림 76" descr="C:/Users/admin/AppData/Roaming/PolarisOffice/ETemp/14988_22422024/fImage6949926219358.png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5513070" y="1353820"/>
            <a:ext cx="6256020" cy="4097020"/>
          </a:xfrm>
          <a:prstGeom prst="rect"/>
          <a:noFill/>
        </p:spPr>
      </p:pic>
      <p:sp>
        <p:nvSpPr>
          <p:cNvPr id="48" name="텍스트 상자 79"/>
          <p:cNvSpPr txBox="1"/>
          <p:nvPr/>
        </p:nvSpPr>
        <p:spPr>
          <a:xfrm>
            <a:off x="782955" y="1671955"/>
            <a:ext cx="4667885" cy="641350"/>
          </a:xfrm>
          <a:prstGeom prst="rect">
            <a:avLst/>
          </a:prstGeom>
          <a:noFill/>
          <a:ln w="0">
            <a:noFill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>
              <a:defRPr/>
            </a:pPr>
            <a:r>
              <a:rPr sz="1800">
                <a:solidFill>
                  <a:schemeClr val="lt1"/>
                </a:solidFill>
                <a:latin typeface="맑은 고딕"/>
                <a:ea typeface="맑은 고딕"/>
              </a:rPr>
              <a:t>카테고리&amp;검색 결과로 나오는 게임들</a:t>
            </a:r>
            <a:r>
              <a:rPr lang="ko-KR" altLang="en-US" sz="1800">
                <a:solidFill>
                  <a:schemeClr val="lt1"/>
                </a:solidFill>
                <a:latin typeface="맑은 고딕"/>
                <a:ea typeface="맑은 고딕"/>
              </a:rPr>
              <a:t> </a:t>
            </a:r>
            <a:r>
              <a:rPr lang="en-US" altLang="ko-KR" sz="1800">
                <a:solidFill>
                  <a:schemeClr val="lt1"/>
                </a:solidFill>
                <a:latin typeface="맑은 고딕"/>
                <a:ea typeface="맑은 고딕"/>
              </a:rPr>
              <a:t>5</a:t>
            </a:r>
            <a:r>
              <a:rPr lang="ko-KR" altLang="en-US" sz="1800">
                <a:solidFill>
                  <a:schemeClr val="lt1"/>
                </a:solidFill>
                <a:latin typeface="맑은 고딕"/>
                <a:ea typeface="맑은 고딕"/>
              </a:rPr>
              <a:t>개의 이미지를 띄움</a:t>
            </a:r>
            <a:endParaRPr lang="ko-KR" altLang="en-US" sz="1800">
              <a:solidFill>
                <a:schemeClr val="lt1"/>
              </a:solidFill>
              <a:latin typeface="맑은 고딕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 0"/>
          <p:cNvSpPr/>
          <p:nvPr/>
        </p:nvSpPr>
        <p:spPr>
          <a:xfrm>
            <a:off x="0" y="0"/>
            <a:ext cx="12193905" cy="6859905"/>
          </a:xfrm>
          <a:prstGeom prst="rect">
            <a:avLst/>
          </a:prstGeom>
          <a:solidFill>
            <a:schemeClr val="tx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latinLnBrk="0">
              <a:buFontTx/>
              <a:buNone/>
              <a:defRPr/>
            </a:pPr>
            <a:endParaRPr lang="ko-KR" altLang="en-US"/>
          </a:p>
        </p:txBody>
      </p:sp>
      <p:cxnSp>
        <p:nvCxnSpPr>
          <p:cNvPr id="9" name="Rect 0"/>
          <p:cNvCxnSpPr/>
          <p:nvPr/>
        </p:nvCxnSpPr>
        <p:spPr>
          <a:xfrm rot="0">
            <a:off x="1162685" y="708660"/>
            <a:ext cx="10215245" cy="1270"/>
          </a:xfrm>
          <a:prstGeom prst="line"/>
          <a:ln w="1905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5"/>
          <p:cNvGrpSpPr/>
          <p:nvPr/>
        </p:nvGrpSpPr>
        <p:grpSpPr>
          <a:xfrm rot="0">
            <a:off x="9113520" y="283845"/>
            <a:ext cx="2265045" cy="337820"/>
            <a:chOff x="9113520" y="283845"/>
            <a:chExt cx="2265045" cy="337820"/>
          </a:xfrm>
        </p:grpSpPr>
        <p:pic>
          <p:nvPicPr>
            <p:cNvPr id="39" name="Picture " descr="C:/Users/admin/AppData/Roaming/PolarisOffice/ETemp/14988_22422024/image9.png"/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0">
              <a:off x="9547860" y="285750"/>
              <a:ext cx="288925" cy="333375"/>
            </a:xfrm>
            <a:prstGeom prst="rect"/>
            <a:noFill/>
            <a:effectLst>
              <a:outerShdw sx="100000" sy="100000" blurRad="50800" dist="38100" dir="2700000" rotWithShape="0" algn="tl">
                <a:srgbClr val="000000">
                  <a:alpha val="40000"/>
                </a:srgbClr>
              </a:outerShdw>
            </a:effectLst>
          </p:spPr>
        </p:pic>
        <p:pic>
          <p:nvPicPr>
            <p:cNvPr id="40" name="Picture " descr="C:/Users/admin/AppData/Roaming/PolarisOffice/ETemp/14988_22422024/image11.png"/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0">
              <a:off x="9925685" y="306070"/>
              <a:ext cx="572770" cy="293370"/>
            </a:xfrm>
            <a:prstGeom prst="rect"/>
            <a:noFill/>
            <a:effectLst>
              <a:outerShdw sx="100000" sy="100000" blurRad="50800" dist="38100" dir="5400000" rotWithShape="0" algn="t">
                <a:srgbClr val="000000">
                  <a:alpha val="40000"/>
                </a:srgbClr>
              </a:outerShdw>
            </a:effectLst>
          </p:spPr>
        </p:pic>
        <p:pic>
          <p:nvPicPr>
            <p:cNvPr id="41" name="Picture " descr="C:/Users/admin/AppData/Roaming/PolarisOffice/ETemp/14988_22422024/image13.png"/>
            <p:cNvPicPr>
              <a:picLocks noChangeAspect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0">
              <a:off x="10586720" y="283845"/>
              <a:ext cx="382270" cy="337820"/>
            </a:xfrm>
            <a:prstGeom prst="rect"/>
            <a:noFill/>
            <a:effectLst>
              <a:outerShdw sx="100000" sy="100000" blurRad="50800" dist="38100" dir="5400000" rotWithShape="0" algn="t">
                <a:srgbClr val="000000">
                  <a:alpha val="40000"/>
                </a:srgbClr>
              </a:outerShdw>
            </a:effectLst>
          </p:spPr>
        </p:pic>
        <p:pic>
          <p:nvPicPr>
            <p:cNvPr id="42" name="Picture " descr="C:/Users/admin/AppData/Roaming/PolarisOffice/ETemp/14988_22422024/image15.png"/>
            <p:cNvPicPr>
              <a:picLocks noChangeAspect="1"/>
            </p:cNvPicPr>
            <p:nvPr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0">
              <a:off x="9113520" y="289560"/>
              <a:ext cx="346075" cy="325755"/>
            </a:xfrm>
            <a:prstGeom prst="rect"/>
            <a:noFill/>
            <a:effectLst>
              <a:outerShdw sx="100000" sy="100000" blurRad="50800" dist="38100" dir="5400000" rotWithShape="0" algn="t">
                <a:srgbClr val="000000">
                  <a:alpha val="40000"/>
                </a:srgbClr>
              </a:outerShdw>
            </a:effectLst>
          </p:spPr>
        </p:pic>
        <p:pic>
          <p:nvPicPr>
            <p:cNvPr id="43" name="Picture " descr="C:/Users/admin/AppData/Roaming/PolarisOffice/ETemp/14988_22422024/image17.png"/>
            <p:cNvPicPr>
              <a:picLocks noChangeAspect="1"/>
            </p:cNvPicPr>
            <p:nvPr/>
          </p:nvPicPr>
          <p:blipFill rotWithShape="1"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0">
              <a:off x="11057255" y="287655"/>
              <a:ext cx="321310" cy="329565"/>
            </a:xfrm>
            <a:prstGeom prst="rect"/>
            <a:noFill/>
            <a:effectLst>
              <a:outerShdw sx="100000" sy="100000" blurRad="50800" dist="38100" dir="5400000" rotWithShape="0" algn="t">
                <a:srgbClr val="000000">
                  <a:alpha val="40000"/>
                </a:srgbClr>
              </a:outerShdw>
            </a:effectLst>
          </p:spPr>
        </p:pic>
      </p:grpSp>
      <p:sp>
        <p:nvSpPr>
          <p:cNvPr id="44" name="Rect 0"/>
          <p:cNvSpPr txBox="1"/>
          <p:nvPr/>
        </p:nvSpPr>
        <p:spPr>
          <a:xfrm>
            <a:off x="1188720" y="299085"/>
            <a:ext cx="3076575" cy="370205"/>
          </a:xfrm>
          <a:prstGeom prst="rect">
            <a:avLst/>
          </a:prstGeom>
          <a:noFill/>
          <a:ln w="0">
            <a:noFill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>
              <a:defRPr/>
            </a:pPr>
            <a:r>
              <a:rPr sz="1800">
                <a:solidFill>
                  <a:schemeClr val="lt1"/>
                </a:solidFill>
                <a:latin typeface="맑은 고딕"/>
                <a:ea typeface="맑은 고딕"/>
              </a:rPr>
              <a:t>게임목록 2</a:t>
            </a:r>
            <a:endParaRPr lang="ko-KR" altLang="en-US" sz="1800">
              <a:solidFill>
                <a:schemeClr val="lt1"/>
              </a:solidFill>
              <a:latin typeface="맑은 고딕"/>
              <a:ea typeface="맑은 고딕"/>
            </a:endParaRPr>
          </a:p>
        </p:txBody>
      </p:sp>
      <p:pic>
        <p:nvPicPr>
          <p:cNvPr id="45" name="그림 81" descr="C:/Users/admin/AppData/Roaming/PolarisOffice/ETemp/14988_22422024/fImage4239106256962.png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228090" y="987425"/>
            <a:ext cx="4244340" cy="2875915"/>
          </a:xfrm>
          <a:prstGeom prst="rect"/>
          <a:noFill/>
        </p:spPr>
      </p:pic>
      <p:pic>
        <p:nvPicPr>
          <p:cNvPr id="46" name="그림 82" descr="C:/Users/admin/AppData/Roaming/PolarisOffice/ETemp/14988_22422024/fImage2600886264464.png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181735" y="3989705"/>
            <a:ext cx="4290695" cy="2688590"/>
          </a:xfrm>
          <a:prstGeom prst="rect"/>
          <a:noFill/>
        </p:spPr>
      </p:pic>
      <p:sp>
        <p:nvSpPr>
          <p:cNvPr id="47" name="텍스트 상자 83"/>
          <p:cNvSpPr txBox="1"/>
          <p:nvPr/>
        </p:nvSpPr>
        <p:spPr>
          <a:xfrm>
            <a:off x="6736965" y="2070258"/>
            <a:ext cx="4043181" cy="642303"/>
          </a:xfrm>
          <a:prstGeom prst="rect">
            <a:avLst/>
          </a:prstGeom>
          <a:noFill/>
          <a:ln w="0">
            <a:noFill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>
              <a:defRPr/>
            </a:pPr>
            <a:r>
              <a:rPr sz="1800">
                <a:solidFill>
                  <a:srgbClr val="ffffff"/>
                </a:solidFill>
                <a:latin typeface="맑은 고딕"/>
                <a:ea typeface="맑은 고딕"/>
              </a:rPr>
              <a:t>카테고리를 선택 시 </a:t>
            </a:r>
            <a:endParaRPr sz="1800">
              <a:solidFill>
                <a:srgbClr val="ffffff"/>
              </a:solidFill>
              <a:latin typeface="맑은 고딕"/>
              <a:ea typeface="맑은 고딕"/>
            </a:endParaRPr>
          </a:p>
          <a:p>
            <a:pPr marL="0" indent="0" algn="l" hangingPunct="1">
              <a:defRPr/>
            </a:pPr>
            <a:r>
              <a:rPr sz="1800">
                <a:solidFill>
                  <a:srgbClr val="ffffff"/>
                </a:solidFill>
                <a:latin typeface="맑은 고딕"/>
                <a:ea typeface="맑은 고딕"/>
              </a:rPr>
              <a:t>해당 카테고리의 게임들만 보여줌 </a:t>
            </a:r>
            <a:endParaRPr lang="ko-KR" altLang="en-US">
              <a:solidFill>
                <a:srgbClr val="ffffff"/>
              </a:solidFill>
            </a:endParaRPr>
          </a:p>
        </p:txBody>
      </p:sp>
      <p:cxnSp>
        <p:nvCxnSpPr>
          <p:cNvPr id="48" name="도형 84"/>
          <p:cNvCxnSpPr/>
          <p:nvPr/>
        </p:nvCxnSpPr>
        <p:spPr>
          <a:xfrm rot="0">
            <a:off x="5259705" y="2391410"/>
            <a:ext cx="1281430" cy="22225"/>
          </a:xfrm>
          <a:prstGeom prst="straightConnector1"/>
          <a:ln w="6350" cap="flat" cmpd="sng">
            <a:solidFill>
              <a:srgbClr val="FF00FF">
                <a:alpha val="100000"/>
              </a:srgbClr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텍스트 상자 86"/>
          <p:cNvSpPr txBox="1"/>
          <p:nvPr/>
        </p:nvSpPr>
        <p:spPr>
          <a:xfrm>
            <a:off x="6096000" y="3536463"/>
            <a:ext cx="5589270" cy="910442"/>
          </a:xfrm>
          <a:prstGeom prst="rect">
            <a:avLst/>
          </a:prstGeom>
          <a:noFill/>
          <a:ln w="0">
            <a:noFill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>
              <a:defRPr/>
            </a:pPr>
            <a:r>
              <a:rPr sz="1800">
                <a:solidFill>
                  <a:srgbClr val="ffffff"/>
                </a:solidFill>
                <a:latin typeface="맑은 고딕"/>
                <a:ea typeface="맑은 고딕"/>
              </a:rPr>
              <a:t>Community 와 마찬가지로 검색 과 페이징 기능이 가능하며 게임의 가격으로 검색했을 시 가격의 내림 차순으로 정렬 </a:t>
            </a:r>
            <a:endParaRPr lang="ko-KR" altLang="en-US" sz="1800">
              <a:solidFill>
                <a:srgbClr val="ffffff"/>
              </a:solidFill>
              <a:latin typeface="맑은 고딕"/>
              <a:ea typeface="맑은 고딕"/>
            </a:endParaRPr>
          </a:p>
        </p:txBody>
      </p:sp>
      <p:pic>
        <p:nvPicPr>
          <p:cNvPr id="51" name="그림 90" descr="C:/Users/admin/AppData/Roaming/PolarisOffice/ETemp/14988_22422024/fImage261656325705.png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5831840" y="5481955"/>
            <a:ext cx="5853430" cy="1027430"/>
          </a:xfrm>
          <a:prstGeom prst="rect"/>
          <a:noFill/>
        </p:spPr>
      </p:pic>
      <p:cxnSp>
        <p:nvCxnSpPr>
          <p:cNvPr id="52" name="도형 91"/>
          <p:cNvCxnSpPr/>
          <p:nvPr/>
        </p:nvCxnSpPr>
        <p:spPr>
          <a:xfrm rot="16200000">
            <a:off x="8244840" y="5111750"/>
            <a:ext cx="1059180" cy="0"/>
          </a:xfrm>
          <a:prstGeom prst="straightConnector1">
            <a:avLst/>
          </a:prstGeom>
          <a:ln w="6350" cap="flat" cmpd="sng">
            <a:solidFill>
              <a:srgbClr val="ff00ff">
                <a:alpha val="100000"/>
              </a:srgbClr>
            </a:solidFill>
            <a:prstDash val="solid"/>
            <a:headEnd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 0"/>
          <p:cNvSpPr/>
          <p:nvPr/>
        </p:nvSpPr>
        <p:spPr>
          <a:xfrm>
            <a:off x="0" y="-1904"/>
            <a:ext cx="12193905" cy="6859905"/>
          </a:xfrm>
          <a:prstGeom prst="rect">
            <a:avLst/>
          </a:prstGeom>
          <a:solidFill>
            <a:schemeClr val="tx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latinLnBrk="0">
              <a:buFontTx/>
              <a:buNone/>
              <a:defRPr/>
            </a:pPr>
            <a:endParaRPr lang="ko-KR" altLang="en-US"/>
          </a:p>
        </p:txBody>
      </p:sp>
      <p:cxnSp>
        <p:nvCxnSpPr>
          <p:cNvPr id="9" name="Rect 0"/>
          <p:cNvCxnSpPr/>
          <p:nvPr/>
        </p:nvCxnSpPr>
        <p:spPr>
          <a:xfrm rot="0">
            <a:off x="1162685" y="708660"/>
            <a:ext cx="10215245" cy="1270"/>
          </a:xfrm>
          <a:prstGeom prst="line"/>
          <a:ln w="1905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5"/>
          <p:cNvGrpSpPr/>
          <p:nvPr/>
        </p:nvGrpSpPr>
        <p:grpSpPr>
          <a:xfrm rot="0">
            <a:off x="9113520" y="283845"/>
            <a:ext cx="2265045" cy="337820"/>
            <a:chOff x="9113520" y="283845"/>
            <a:chExt cx="2265045" cy="337820"/>
          </a:xfrm>
        </p:grpSpPr>
        <p:pic>
          <p:nvPicPr>
            <p:cNvPr id="39" name="Picture " descr="C:/Users/admin/AppData/Roaming/PolarisOffice/ETemp/14988_22422024/image9.png"/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0">
              <a:off x="9547860" y="285750"/>
              <a:ext cx="288925" cy="333375"/>
            </a:xfrm>
            <a:prstGeom prst="rect"/>
            <a:noFill/>
            <a:effectLst>
              <a:outerShdw sx="100000" sy="100000" blurRad="50800" dist="38100" dir="2700000" rotWithShape="0" algn="tl">
                <a:srgbClr val="000000">
                  <a:alpha val="40000"/>
                </a:srgbClr>
              </a:outerShdw>
            </a:effectLst>
          </p:spPr>
        </p:pic>
        <p:pic>
          <p:nvPicPr>
            <p:cNvPr id="40" name="Picture " descr="C:/Users/admin/AppData/Roaming/PolarisOffice/ETemp/14988_22422024/image11.png"/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0">
              <a:off x="9925685" y="306070"/>
              <a:ext cx="572770" cy="293370"/>
            </a:xfrm>
            <a:prstGeom prst="rect"/>
            <a:noFill/>
            <a:effectLst>
              <a:outerShdw sx="100000" sy="100000" blurRad="50800" dist="38100" dir="5400000" rotWithShape="0" algn="t">
                <a:srgbClr val="000000">
                  <a:alpha val="40000"/>
                </a:srgbClr>
              </a:outerShdw>
            </a:effectLst>
          </p:spPr>
        </p:pic>
        <p:pic>
          <p:nvPicPr>
            <p:cNvPr id="41" name="Picture " descr="C:/Users/admin/AppData/Roaming/PolarisOffice/ETemp/14988_22422024/image13.png"/>
            <p:cNvPicPr>
              <a:picLocks noChangeAspect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0">
              <a:off x="10586720" y="283845"/>
              <a:ext cx="382270" cy="337820"/>
            </a:xfrm>
            <a:prstGeom prst="rect"/>
            <a:noFill/>
            <a:effectLst>
              <a:outerShdw sx="100000" sy="100000" blurRad="50800" dist="38100" dir="5400000" rotWithShape="0" algn="t">
                <a:srgbClr val="000000">
                  <a:alpha val="40000"/>
                </a:srgbClr>
              </a:outerShdw>
            </a:effectLst>
          </p:spPr>
        </p:pic>
        <p:pic>
          <p:nvPicPr>
            <p:cNvPr id="42" name="Picture " descr="C:/Users/admin/AppData/Roaming/PolarisOffice/ETemp/14988_22422024/image15.png"/>
            <p:cNvPicPr>
              <a:picLocks noChangeAspect="1"/>
            </p:cNvPicPr>
            <p:nvPr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0">
              <a:off x="9113520" y="289560"/>
              <a:ext cx="346075" cy="325755"/>
            </a:xfrm>
            <a:prstGeom prst="rect"/>
            <a:noFill/>
            <a:effectLst>
              <a:outerShdw sx="100000" sy="100000" blurRad="50800" dist="38100" dir="5400000" rotWithShape="0" algn="t">
                <a:srgbClr val="000000">
                  <a:alpha val="40000"/>
                </a:srgbClr>
              </a:outerShdw>
            </a:effectLst>
          </p:spPr>
        </p:pic>
        <p:pic>
          <p:nvPicPr>
            <p:cNvPr id="43" name="Picture " descr="C:/Users/admin/AppData/Roaming/PolarisOffice/ETemp/14988_22422024/image17.png"/>
            <p:cNvPicPr>
              <a:picLocks noChangeAspect="1"/>
            </p:cNvPicPr>
            <p:nvPr/>
          </p:nvPicPr>
          <p:blipFill rotWithShape="1"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0">
              <a:off x="11057255" y="287655"/>
              <a:ext cx="321310" cy="329565"/>
            </a:xfrm>
            <a:prstGeom prst="rect"/>
            <a:noFill/>
            <a:effectLst>
              <a:outerShdw sx="100000" sy="100000" blurRad="50800" dist="38100" dir="5400000" rotWithShape="0" algn="t">
                <a:srgbClr val="000000">
                  <a:alpha val="40000"/>
                </a:srgbClr>
              </a:outerShdw>
            </a:effectLst>
          </p:spPr>
        </p:pic>
      </p:grpSp>
      <p:sp>
        <p:nvSpPr>
          <p:cNvPr id="44" name="Rect 0"/>
          <p:cNvSpPr txBox="1"/>
          <p:nvPr/>
        </p:nvSpPr>
        <p:spPr>
          <a:xfrm>
            <a:off x="1188720" y="299085"/>
            <a:ext cx="3076575" cy="370205"/>
          </a:xfrm>
          <a:prstGeom prst="rect">
            <a:avLst/>
          </a:prstGeom>
          <a:noFill/>
          <a:ln w="0">
            <a:noFill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>
              <a:defRPr/>
            </a:pPr>
            <a:r>
              <a:rPr sz="1800">
                <a:solidFill>
                  <a:srgbClr val="ffffff"/>
                </a:solidFill>
                <a:latin typeface="맑은 고딕"/>
                <a:ea typeface="맑은 고딕"/>
              </a:rPr>
              <a:t>게임 상세보기</a:t>
            </a:r>
            <a:endParaRPr lang="ko-KR" altLang="en-US" sz="1800">
              <a:solidFill>
                <a:srgbClr val="ffffff"/>
              </a:solidFill>
              <a:latin typeface="맑은 고딕"/>
              <a:ea typeface="맑은 고딕"/>
            </a:endParaRPr>
          </a:p>
        </p:txBody>
      </p:sp>
      <p:pic>
        <p:nvPicPr>
          <p:cNvPr id="46" name="그림 94" descr="C:/Users/admin/AppData/Roaming/PolarisOffice/ETemp/14988_22422024/fImage876186353281.png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5396331" y="3429000"/>
            <a:ext cx="4559935" cy="3249295"/>
          </a:xfrm>
          <a:prstGeom prst="rect">
            <a:avLst/>
          </a:prstGeom>
          <a:noFill/>
        </p:spPr>
      </p:pic>
      <p:sp>
        <p:nvSpPr>
          <p:cNvPr id="47" name="텍스트 상자 95"/>
          <p:cNvSpPr txBox="1"/>
          <p:nvPr/>
        </p:nvSpPr>
        <p:spPr>
          <a:xfrm>
            <a:off x="2084765" y="4862512"/>
            <a:ext cx="2751432" cy="641668"/>
          </a:xfrm>
          <a:prstGeom prst="rect">
            <a:avLst/>
          </a:prstGeom>
          <a:noFill/>
          <a:ln w="0">
            <a:noFill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>
              <a:defRPr/>
            </a:pPr>
            <a:r>
              <a:rPr sz="1800">
                <a:solidFill>
                  <a:schemeClr val="bg1"/>
                </a:solidFill>
                <a:latin typeface="맑은 고딕"/>
                <a:ea typeface="맑은 고딕"/>
              </a:rPr>
              <a:t>평점과 리뷰 작성 가능</a:t>
            </a:r>
            <a:endParaRPr lang="ko-KR" altLang="en-US" sz="1800">
              <a:solidFill>
                <a:schemeClr val="bg1"/>
              </a:solidFill>
              <a:latin typeface="맑은 고딕"/>
              <a:ea typeface="맑은 고딕"/>
            </a:endParaRPr>
          </a:p>
          <a:p>
            <a:pPr marL="0" indent="0" algn="l" hangingPunct="1">
              <a:defRPr/>
            </a:pPr>
            <a:r>
              <a:rPr sz="1800">
                <a:solidFill>
                  <a:schemeClr val="bg1"/>
                </a:solidFill>
                <a:latin typeface="맑은 고딕"/>
                <a:ea typeface="맑은 고딕"/>
              </a:rPr>
              <a:t>펑점의 평균을 바로 계산</a:t>
            </a:r>
            <a:endParaRPr lang="ko-KR" altLang="en-US" sz="1800">
              <a:solidFill>
                <a:schemeClr val="bg1"/>
              </a:solidFill>
              <a:latin typeface="맑은 고딕"/>
              <a:ea typeface="맑은 고딕"/>
            </a:endParaRPr>
          </a:p>
        </p:txBody>
      </p:sp>
      <p:sp>
        <p:nvSpPr>
          <p:cNvPr id="48" name="텍스트 상자 96"/>
          <p:cNvSpPr txBox="1">
            <a:spLocks/>
          </p:cNvSpPr>
          <p:nvPr/>
        </p:nvSpPr>
        <p:spPr>
          <a:xfrm rot="0">
            <a:off x="10308590" y="5267960"/>
            <a:ext cx="2148840" cy="37020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r>
              <a:rPr sz="1800">
                <a:solidFill>
                  <a:schemeClr val="bg1"/>
                </a:solidFill>
                <a:latin typeface="맑은 고딕" charset="0"/>
                <a:ea typeface="맑은 고딕" charset="0"/>
              </a:rPr>
              <a:t>카트에 바로 담기</a:t>
            </a:r>
            <a:endParaRPr lang="ko-KR" altLang="en-US" sz="180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cxnSp>
        <p:nvCxnSpPr>
          <p:cNvPr id="49" name="도형 97"/>
          <p:cNvCxnSpPr>
            <a:endCxn id="48" idx="1"/>
          </p:cNvCxnSpPr>
          <p:nvPr/>
        </p:nvCxnSpPr>
        <p:spPr>
          <a:xfrm>
            <a:off x="9607042" y="5399722"/>
            <a:ext cx="701548" cy="53340"/>
          </a:xfrm>
          <a:prstGeom prst="straightConnector1">
            <a:avLst/>
          </a:prstGeom>
          <a:ln w="6350" cap="flat" cmpd="sng">
            <a:solidFill>
              <a:srgbClr val="ff00ff">
                <a:alpha val="100000"/>
              </a:srgbClr>
            </a:solidFill>
            <a:prstDash val="solid"/>
            <a:headEnd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텍스트 상자 95"/>
          <p:cNvSpPr txBox="1"/>
          <p:nvPr/>
        </p:nvSpPr>
        <p:spPr>
          <a:xfrm>
            <a:off x="5901822" y="1559559"/>
            <a:ext cx="4851756" cy="906146"/>
          </a:xfrm>
          <a:prstGeom prst="rect">
            <a:avLst/>
          </a:prstGeom>
          <a:noFill/>
          <a:ln w="0">
            <a:noFill/>
          </a:ln>
        </p:spPr>
        <p:txBody>
          <a:bodyPr vert="horz" wrap="square" lIns="89535" tIns="46355" rIns="89535" bIns="46355" anchor="t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</a:rPr>
              <a:t>게임의 상세정보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</a:rPr>
              <a:t>(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</a:rPr>
              <a:t>사진</a:t>
            </a: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</a:rPr>
              <a:t> 발매일</a:t>
            </a: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</a:rPr>
              <a:t> 개발자</a:t>
            </a: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</a:rPr>
              <a:t> 가격</a:t>
            </a: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</a:rPr>
              <a:t> 주설명</a:t>
            </a: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</a:rPr>
              <a:t> 보조설명</a:t>
            </a: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</a:rPr>
              <a:t> 판매량</a:t>
            </a: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</a:rPr>
              <a:t>)</a:t>
            </a: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</a:endParaRPr>
          </a:p>
        </p:txBody>
      </p:sp>
      <p:pic>
        <p:nvPicPr>
          <p:cNvPr id="52" name="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87358" y="869069"/>
            <a:ext cx="4835124" cy="28672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 0"/>
          <p:cNvSpPr/>
          <p:nvPr/>
        </p:nvSpPr>
        <p:spPr>
          <a:xfrm>
            <a:off x="0" y="0"/>
            <a:ext cx="12193905" cy="6859905"/>
          </a:xfrm>
          <a:prstGeom prst="rect">
            <a:avLst/>
          </a:prstGeom>
          <a:solidFill>
            <a:schemeClr val="tx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latinLnBrk="0">
              <a:buFontTx/>
              <a:buNone/>
              <a:defRPr/>
            </a:pPr>
            <a:endParaRPr lang="ko-KR" altLang="en-US"/>
          </a:p>
        </p:txBody>
      </p:sp>
      <p:cxnSp>
        <p:nvCxnSpPr>
          <p:cNvPr id="9" name="Rect 0"/>
          <p:cNvCxnSpPr/>
          <p:nvPr/>
        </p:nvCxnSpPr>
        <p:spPr>
          <a:xfrm rot="0">
            <a:off x="1162685" y="708660"/>
            <a:ext cx="10215245" cy="1270"/>
          </a:xfrm>
          <a:prstGeom prst="line"/>
          <a:ln w="1905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5"/>
          <p:cNvGrpSpPr/>
          <p:nvPr/>
        </p:nvGrpSpPr>
        <p:grpSpPr>
          <a:xfrm rot="0">
            <a:off x="9113520" y="283845"/>
            <a:ext cx="2265045" cy="337820"/>
            <a:chOff x="9113520" y="283845"/>
            <a:chExt cx="2265045" cy="337820"/>
          </a:xfrm>
        </p:grpSpPr>
        <p:pic>
          <p:nvPicPr>
            <p:cNvPr id="39" name="Picture " descr="C:/Users/admin/AppData/Roaming/PolarisOffice/ETemp/14988_22422024/image9.png"/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0">
              <a:off x="9547860" y="285750"/>
              <a:ext cx="288925" cy="333375"/>
            </a:xfrm>
            <a:prstGeom prst="rect"/>
            <a:noFill/>
            <a:effectLst>
              <a:outerShdw sx="100000" sy="100000" blurRad="50800" dist="38100" dir="2700000" rotWithShape="0" algn="tl">
                <a:srgbClr val="000000">
                  <a:alpha val="40000"/>
                </a:srgbClr>
              </a:outerShdw>
            </a:effectLst>
          </p:spPr>
        </p:pic>
        <p:pic>
          <p:nvPicPr>
            <p:cNvPr id="40" name="Picture " descr="C:/Users/admin/AppData/Roaming/PolarisOffice/ETemp/14988_22422024/image11.png"/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0">
              <a:off x="9925685" y="306070"/>
              <a:ext cx="572770" cy="293370"/>
            </a:xfrm>
            <a:prstGeom prst="rect"/>
            <a:noFill/>
            <a:effectLst>
              <a:outerShdw sx="100000" sy="100000" blurRad="50800" dist="38100" dir="5400000" rotWithShape="0" algn="t">
                <a:srgbClr val="000000">
                  <a:alpha val="40000"/>
                </a:srgbClr>
              </a:outerShdw>
            </a:effectLst>
          </p:spPr>
        </p:pic>
        <p:pic>
          <p:nvPicPr>
            <p:cNvPr id="41" name="Picture " descr="C:/Users/admin/AppData/Roaming/PolarisOffice/ETemp/14988_22422024/image13.png"/>
            <p:cNvPicPr>
              <a:picLocks noChangeAspect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0">
              <a:off x="10586720" y="283845"/>
              <a:ext cx="382270" cy="337820"/>
            </a:xfrm>
            <a:prstGeom prst="rect"/>
            <a:noFill/>
            <a:effectLst>
              <a:outerShdw sx="100000" sy="100000" blurRad="50800" dist="38100" dir="5400000" rotWithShape="0" algn="t">
                <a:srgbClr val="000000">
                  <a:alpha val="40000"/>
                </a:srgbClr>
              </a:outerShdw>
            </a:effectLst>
          </p:spPr>
        </p:pic>
        <p:pic>
          <p:nvPicPr>
            <p:cNvPr id="42" name="Picture " descr="C:/Users/admin/AppData/Roaming/PolarisOffice/ETemp/14988_22422024/image15.png"/>
            <p:cNvPicPr>
              <a:picLocks noChangeAspect="1"/>
            </p:cNvPicPr>
            <p:nvPr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0">
              <a:off x="9113520" y="289560"/>
              <a:ext cx="346075" cy="325755"/>
            </a:xfrm>
            <a:prstGeom prst="rect"/>
            <a:noFill/>
            <a:effectLst>
              <a:outerShdw sx="100000" sy="100000" blurRad="50800" dist="38100" dir="5400000" rotWithShape="0" algn="t">
                <a:srgbClr val="000000">
                  <a:alpha val="40000"/>
                </a:srgbClr>
              </a:outerShdw>
            </a:effectLst>
          </p:spPr>
        </p:pic>
        <p:pic>
          <p:nvPicPr>
            <p:cNvPr id="43" name="Picture " descr="C:/Users/admin/AppData/Roaming/PolarisOffice/ETemp/14988_22422024/image17.png"/>
            <p:cNvPicPr>
              <a:picLocks noChangeAspect="1"/>
            </p:cNvPicPr>
            <p:nvPr/>
          </p:nvPicPr>
          <p:blipFill rotWithShape="1"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0">
              <a:off x="11057255" y="287655"/>
              <a:ext cx="321310" cy="329565"/>
            </a:xfrm>
            <a:prstGeom prst="rect"/>
            <a:noFill/>
            <a:effectLst>
              <a:outerShdw sx="100000" sy="100000" blurRad="50800" dist="38100" dir="5400000" rotWithShape="0" algn="t">
                <a:srgbClr val="000000">
                  <a:alpha val="40000"/>
                </a:srgbClr>
              </a:outerShdw>
            </a:effectLst>
          </p:spPr>
        </p:pic>
      </p:grpSp>
      <p:sp>
        <p:nvSpPr>
          <p:cNvPr id="44" name="Rect 0"/>
          <p:cNvSpPr txBox="1"/>
          <p:nvPr/>
        </p:nvSpPr>
        <p:spPr>
          <a:xfrm>
            <a:off x="1188720" y="299085"/>
            <a:ext cx="3076575" cy="370205"/>
          </a:xfrm>
          <a:prstGeom prst="rect">
            <a:avLst/>
          </a:prstGeom>
          <a:noFill/>
          <a:ln w="0">
            <a:noFill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>
              <a:defRPr/>
            </a:pPr>
            <a:r>
              <a:rPr sz="1800">
                <a:solidFill>
                  <a:srgbClr val="ffffff"/>
                </a:solidFill>
                <a:latin typeface="맑은 고딕"/>
                <a:ea typeface="맑은 고딕"/>
              </a:rPr>
              <a:t>장바구니 기능 및 결제</a:t>
            </a:r>
            <a:endParaRPr lang="ko-KR" altLang="en-US" sz="1800">
              <a:solidFill>
                <a:srgbClr val="ffffff"/>
              </a:solidFill>
              <a:latin typeface="맑은 고딕"/>
              <a:ea typeface="맑은 고딕"/>
            </a:endParaRPr>
          </a:p>
        </p:txBody>
      </p:sp>
      <p:pic>
        <p:nvPicPr>
          <p:cNvPr id="45" name="그림 99" descr="C:/Users/admin/AppData/Roaming/PolarisOffice/ETemp/14988_22422024/fImage2754096396827.png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565108" y="1039833"/>
            <a:ext cx="3366135" cy="3006725"/>
          </a:xfrm>
          <a:prstGeom prst="rect">
            <a:avLst/>
          </a:prstGeom>
          <a:noFill/>
        </p:spPr>
      </p:pic>
      <p:pic>
        <p:nvPicPr>
          <p:cNvPr id="46" name="그림 100" descr="C:/Users/admin/AppData/Roaming/PolarisOffice/ETemp/14988_22422024/fImage2777406409961.png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265295" y="3762057"/>
            <a:ext cx="2995930" cy="2773680"/>
          </a:xfrm>
          <a:prstGeom prst="rect">
            <a:avLst/>
          </a:prstGeom>
          <a:noFill/>
        </p:spPr>
      </p:pic>
      <p:sp>
        <p:nvSpPr>
          <p:cNvPr id="47" name="텍스트 상자 101"/>
          <p:cNvSpPr txBox="1"/>
          <p:nvPr/>
        </p:nvSpPr>
        <p:spPr>
          <a:xfrm>
            <a:off x="4005580" y="1640226"/>
            <a:ext cx="3423012" cy="1739879"/>
          </a:xfrm>
          <a:prstGeom prst="rect">
            <a:avLst/>
          </a:prstGeom>
          <a:noFill/>
          <a:ln w="0">
            <a:noFill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>
              <a:defRPr/>
            </a:pPr>
            <a:r>
              <a:rPr sz="1800">
                <a:solidFill>
                  <a:srgbClr val="ffffff"/>
                </a:solidFill>
                <a:latin typeface="맑은 고딕"/>
                <a:ea typeface="맑은 고딕"/>
              </a:rPr>
              <a:t>장바구니</a:t>
            </a:r>
            <a:r>
              <a:rPr lang="ko-KR" altLang="en-US" sz="1800">
                <a:solidFill>
                  <a:srgbClr val="ffffff"/>
                </a:solidFill>
                <a:latin typeface="맑은 고딕"/>
                <a:ea typeface="맑은 고딕"/>
              </a:rPr>
              <a:t>에서 게임 개별</a:t>
            </a:r>
            <a:r>
              <a:rPr sz="1800">
                <a:solidFill>
                  <a:srgbClr val="ffffff"/>
                </a:solidFill>
                <a:latin typeface="맑은 고딕"/>
                <a:ea typeface="맑은 고딕"/>
              </a:rPr>
              <a:t> 삭제 </a:t>
            </a:r>
            <a:endParaRPr sz="1800">
              <a:solidFill>
                <a:srgbClr val="ffffff"/>
              </a:solidFill>
              <a:latin typeface="맑은 고딕"/>
              <a:ea typeface="맑은 고딕"/>
            </a:endParaRPr>
          </a:p>
          <a:p>
            <a:pPr marL="0" indent="0" algn="l" hangingPunct="1">
              <a:defRPr/>
            </a:pPr>
            <a:r>
              <a:rPr sz="1800">
                <a:solidFill>
                  <a:srgbClr val="ffffff"/>
                </a:solidFill>
                <a:latin typeface="맑은 고딕"/>
                <a:ea typeface="맑은 고딕"/>
              </a:rPr>
              <a:t>가격 총합</a:t>
            </a:r>
            <a:r>
              <a:rPr lang="ko-KR" altLang="en-US" sz="1800">
                <a:solidFill>
                  <a:srgbClr val="ffffff"/>
                </a:solidFill>
                <a:latin typeface="맑은 고딕"/>
                <a:ea typeface="맑은 고딕"/>
              </a:rPr>
              <a:t>을 계산</a:t>
            </a:r>
            <a:endParaRPr lang="ko-KR" altLang="en-US" sz="1800">
              <a:solidFill>
                <a:srgbClr val="ffffff"/>
              </a:solidFill>
              <a:latin typeface="맑은 고딕"/>
              <a:ea typeface="맑은 고딕"/>
            </a:endParaRPr>
          </a:p>
          <a:p>
            <a:pPr marL="0" indent="0" algn="l" hangingPunct="1">
              <a:defRPr/>
            </a:pPr>
            <a:r>
              <a:rPr lang="ko-KR" altLang="en-US" sz="1800">
                <a:solidFill>
                  <a:srgbClr val="ffffff"/>
                </a:solidFill>
                <a:latin typeface="맑은 고딕"/>
                <a:ea typeface="맑은 고딕"/>
              </a:rPr>
              <a:t>장바구니나 내 게임 목록에 있을 경우 카트에 추가 불가능</a:t>
            </a:r>
            <a:endParaRPr lang="ko-KR" altLang="en-US" sz="1800">
              <a:solidFill>
                <a:srgbClr val="ffffff"/>
              </a:solidFill>
              <a:latin typeface="맑은 고딕"/>
              <a:ea typeface="맑은 고딕"/>
            </a:endParaRPr>
          </a:p>
          <a:p>
            <a:pPr marL="0" indent="0" algn="l" hangingPunct="1">
              <a:defRPr/>
            </a:pPr>
            <a:r>
              <a:rPr lang="en-US" altLang="ko-KR" sz="1800">
                <a:solidFill>
                  <a:srgbClr val="ffffff"/>
                </a:solidFill>
                <a:latin typeface="맑은 고딕"/>
                <a:ea typeface="맑은 고딕"/>
              </a:rPr>
              <a:t>(</a:t>
            </a:r>
            <a:r>
              <a:rPr lang="ko-KR" altLang="en-US" sz="1800">
                <a:solidFill>
                  <a:srgbClr val="ffffff"/>
                </a:solidFill>
                <a:latin typeface="맑은 고딕"/>
                <a:ea typeface="맑은 고딕"/>
              </a:rPr>
              <a:t>중복 불가능</a:t>
            </a:r>
            <a:r>
              <a:rPr lang="en-US" altLang="ko-KR" sz="1800">
                <a:solidFill>
                  <a:srgbClr val="ffffff"/>
                </a:solidFill>
                <a:latin typeface="맑은 고딕"/>
                <a:ea typeface="맑은 고딕"/>
              </a:rPr>
              <a:t>)</a:t>
            </a:r>
            <a:endParaRPr lang="en-US" altLang="ko-KR" sz="1800">
              <a:solidFill>
                <a:srgbClr val="ffffff"/>
              </a:solidFill>
              <a:latin typeface="맑은 고딕"/>
              <a:ea typeface="맑은 고딕"/>
            </a:endParaRPr>
          </a:p>
          <a:p>
            <a:pPr marL="0" indent="0" algn="l" hangingPunct="1">
              <a:defRPr/>
            </a:pPr>
            <a:endParaRPr lang="ko-KR" altLang="en-US" sz="1800">
              <a:solidFill>
                <a:srgbClr val="ffffff"/>
              </a:solidFill>
              <a:latin typeface="맑은 고딕"/>
              <a:ea typeface="맑은 고딕"/>
            </a:endParaRPr>
          </a:p>
        </p:txBody>
      </p:sp>
      <p:sp>
        <p:nvSpPr>
          <p:cNvPr id="48" name="텍스트 상자 102"/>
          <p:cNvSpPr txBox="1"/>
          <p:nvPr/>
        </p:nvSpPr>
        <p:spPr>
          <a:xfrm>
            <a:off x="7723128" y="4651598"/>
            <a:ext cx="4180840" cy="643032"/>
          </a:xfrm>
          <a:prstGeom prst="rect">
            <a:avLst/>
          </a:prstGeom>
          <a:noFill/>
          <a:ln w="0">
            <a:noFill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>
              <a:defRPr/>
            </a:pPr>
            <a:r>
              <a:rPr sz="1800">
                <a:solidFill>
                  <a:srgbClr val="ffffff"/>
                </a:solidFill>
                <a:latin typeface="맑은 고딕"/>
                <a:ea typeface="맑은 고딕"/>
              </a:rPr>
              <a:t>결제 시 내 게임목록에 추가</a:t>
            </a:r>
            <a:endParaRPr sz="1800">
              <a:solidFill>
                <a:srgbClr val="ffffff"/>
              </a:solidFill>
              <a:latin typeface="맑은 고딕"/>
              <a:ea typeface="맑은 고딕"/>
            </a:endParaRPr>
          </a:p>
          <a:p>
            <a:pPr marL="0" indent="0" algn="l" hangingPunct="1">
              <a:defRPr/>
            </a:pPr>
            <a:r>
              <a:rPr lang="ko-KR" altLang="en-US" sz="1800">
                <a:solidFill>
                  <a:srgbClr val="ffffff"/>
                </a:solidFill>
                <a:latin typeface="맑은 고딕"/>
                <a:ea typeface="맑은 고딕"/>
              </a:rPr>
              <a:t>제품 판매량 증가</a:t>
            </a:r>
            <a:endParaRPr lang="ko-KR" altLang="en-US" sz="1800">
              <a:solidFill>
                <a:srgbClr val="ffffff"/>
              </a:solidFill>
              <a:latin typeface="맑은 고딕"/>
              <a:ea typeface="맑은 고딕"/>
            </a:endParaRPr>
          </a:p>
        </p:txBody>
      </p:sp>
      <p:pic>
        <p:nvPicPr>
          <p:cNvPr id="49" name="그림 105" descr="C:/Users/admin/AppData/Roaming/PolarisOffice/ETemp/14988_22422024/fImage246691645491.png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7585968" y="1136353"/>
            <a:ext cx="4318000" cy="2813685"/>
          </a:xfrm>
          <a:prstGeom prst="rect">
            <a:avLst/>
          </a:prstGeom>
          <a:noFill/>
        </p:spPr>
      </p:pic>
      <p:cxnSp>
        <p:nvCxnSpPr>
          <p:cNvPr id="51" name="도형 106"/>
          <p:cNvCxnSpPr/>
          <p:nvPr/>
        </p:nvCxnSpPr>
        <p:spPr>
          <a:xfrm>
            <a:off x="2608814" y="4046915"/>
            <a:ext cx="1533518" cy="689488"/>
          </a:xfrm>
          <a:prstGeom prst="straightConnector1">
            <a:avLst/>
          </a:prstGeom>
          <a:noFill/>
          <a:ln w="6350" cap="flat" cmpd="sng" algn="ctr">
            <a:solidFill>
              <a:srgbClr val="ff00ff">
                <a:alpha val="100000"/>
              </a:srgbClr>
            </a:solidFill>
            <a:prstDash val="solid"/>
            <a:miter/>
            <a:headEnd w="med" len="med"/>
            <a:tailEnd type="triangle" w="med" len="med"/>
          </a:ln>
        </p:spPr>
      </p:cxnSp>
      <p:cxnSp>
        <p:nvCxnSpPr>
          <p:cNvPr id="52" name="도형 106"/>
          <p:cNvCxnSpPr/>
          <p:nvPr/>
        </p:nvCxnSpPr>
        <p:spPr>
          <a:xfrm flipV="1">
            <a:off x="7261225" y="4046558"/>
            <a:ext cx="1316837" cy="689845"/>
          </a:xfrm>
          <a:prstGeom prst="straightConnector1">
            <a:avLst/>
          </a:prstGeom>
          <a:noFill/>
          <a:ln w="6350" cap="flat" cmpd="sng" algn="ctr">
            <a:solidFill>
              <a:srgbClr val="ff00ff">
                <a:alpha val="100000"/>
              </a:srgbClr>
            </a:solidFill>
            <a:prstDash val="solid"/>
            <a:miter/>
            <a:headEnd w="med" len="med"/>
            <a:tailEnd type="triangle" w="med" len="med"/>
          </a:ln>
        </p:spPr>
      </p:cxnSp>
      <p:pic>
        <p:nvPicPr>
          <p:cNvPr id="55" name="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7428592" y="5481592"/>
            <a:ext cx="4292820" cy="4000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 0"/>
          <p:cNvSpPr>
            <a:spLocks/>
          </p:cNvSpPr>
          <p:nvPr/>
        </p:nvSpPr>
        <p:spPr>
          <a:xfrm rot="0">
            <a:off x="0" y="0"/>
            <a:ext cx="12193905" cy="6859905"/>
          </a:xfrm>
          <a:prstGeom prst="rect"/>
          <a:solidFill>
            <a:schemeClr val="tx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cxnSp>
        <p:nvCxnSpPr>
          <p:cNvPr id="9" name="Rect 0"/>
          <p:cNvCxnSpPr/>
          <p:nvPr/>
        </p:nvCxnSpPr>
        <p:spPr>
          <a:xfrm rot="0">
            <a:off x="1162685" y="708660"/>
            <a:ext cx="10215245" cy="1270"/>
          </a:xfrm>
          <a:prstGeom prst="line"/>
          <a:ln w="1905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5"/>
          <p:cNvGrpSpPr/>
          <p:nvPr/>
        </p:nvGrpSpPr>
        <p:grpSpPr>
          <a:xfrm rot="0">
            <a:off x="9113520" y="283845"/>
            <a:ext cx="2265045" cy="337820"/>
            <a:chOff x="9113520" y="283845"/>
            <a:chExt cx="2265045" cy="337820"/>
          </a:xfrm>
        </p:grpSpPr>
        <p:pic>
          <p:nvPicPr>
            <p:cNvPr id="39" name="Picture " descr="C:/Users/admin/AppData/Roaming/PolarisOffice/ETemp/14988_22422024/image9.png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9547860" y="285750"/>
              <a:ext cx="288925" cy="333375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pic>
        <p:pic>
          <p:nvPicPr>
            <p:cNvPr id="40" name="Picture " descr="C:/Users/admin/AppData/Roaming/PolarisOffice/ETemp/14988_22422024/image11.png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9925685" y="306070"/>
              <a:ext cx="572770" cy="293370"/>
            </a:xfrm>
            <a:prstGeom prst="rect">
              <a:avLst/>
            </a:prstGeom>
            <a:noFill/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</p:pic>
        <p:pic>
          <p:nvPicPr>
            <p:cNvPr id="41" name="Picture " descr="C:/Users/admin/AppData/Roaming/PolarisOffice/ETemp/14988_22422024/image13.png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10586720" y="283845"/>
              <a:ext cx="382270" cy="337820"/>
            </a:xfrm>
            <a:prstGeom prst="rect">
              <a:avLst/>
            </a:prstGeom>
            <a:noFill/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</p:pic>
        <p:pic>
          <p:nvPicPr>
            <p:cNvPr id="42" name="Picture " descr="C:/Users/admin/AppData/Roaming/PolarisOffice/ETemp/14988_22422024/image15.png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9113520" y="289560"/>
              <a:ext cx="346075" cy="325755"/>
            </a:xfrm>
            <a:prstGeom prst="rect">
              <a:avLst/>
            </a:prstGeom>
            <a:noFill/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</p:pic>
        <p:pic>
          <p:nvPicPr>
            <p:cNvPr id="43" name="Picture " descr="C:/Users/admin/AppData/Roaming/PolarisOffice/ETemp/14988_22422024/image17.png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11057255" y="287655"/>
              <a:ext cx="321310" cy="329565"/>
            </a:xfrm>
            <a:prstGeom prst="rect">
              <a:avLst/>
            </a:prstGeom>
            <a:noFill/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</p:pic>
      </p:grpSp>
      <p:sp>
        <p:nvSpPr>
          <p:cNvPr id="44" name="Rect 0"/>
          <p:cNvSpPr txBox="1"/>
          <p:nvPr/>
        </p:nvSpPr>
        <p:spPr>
          <a:xfrm>
            <a:off x="1188720" y="299085"/>
            <a:ext cx="3076575" cy="647065"/>
          </a:xfrm>
          <a:prstGeom prst="rect">
            <a:avLst/>
          </a:prstGeom>
          <a:noFill/>
          <a:ln w="0">
            <a:noFill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>
              <a:defRPr/>
            </a:pPr>
            <a:r>
              <a:rPr sz="1800">
                <a:solidFill>
                  <a:srgbClr val="ffffff"/>
                </a:solidFill>
                <a:latin typeface="맑은 고딕"/>
                <a:ea typeface="맑은 고딕"/>
              </a:rPr>
              <a:t>내 정보 수정 및 회원탈퇴</a:t>
            </a:r>
            <a:endParaRPr sz="1800">
              <a:solidFill>
                <a:srgbClr val="ffffff"/>
              </a:solidFill>
              <a:latin typeface="맑은 고딕"/>
              <a:ea typeface="맑은 고딕"/>
            </a:endParaRPr>
          </a:p>
          <a:p>
            <a:pPr marL="0" indent="0" algn="l" hangingPunct="1">
              <a:defRPr/>
            </a:pPr>
            <a:endParaRPr lang="ko-KR" altLang="en-US" sz="1800">
              <a:solidFill>
                <a:srgbClr val="ffffff"/>
              </a:solidFill>
              <a:latin typeface="맑은 고딕"/>
              <a:ea typeface="맑은 고딕"/>
            </a:endParaRPr>
          </a:p>
        </p:txBody>
      </p:sp>
      <p:pic>
        <p:nvPicPr>
          <p:cNvPr id="46" name="그림 104" descr="C:/Users/admin/AppData/Roaming/PolarisOffice/ETemp/14988_22422024/fImage1501116442995.png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033145" y="1174749"/>
            <a:ext cx="5307530" cy="4104825"/>
          </a:xfrm>
          <a:prstGeom prst="rect">
            <a:avLst/>
          </a:prstGeom>
          <a:noFill/>
        </p:spPr>
      </p:pic>
      <p:sp>
        <p:nvSpPr>
          <p:cNvPr id="47" name="텍스트 상자 108"/>
          <p:cNvSpPr txBox="1"/>
          <p:nvPr/>
        </p:nvSpPr>
        <p:spPr>
          <a:xfrm>
            <a:off x="6474450" y="1364615"/>
            <a:ext cx="5284480" cy="2282190"/>
          </a:xfrm>
          <a:prstGeom prst="rect">
            <a:avLst/>
          </a:prstGeom>
          <a:noFill/>
          <a:ln w="0">
            <a:noFill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>
              <a:defRPr/>
            </a:pPr>
            <a:r>
              <a:rPr sz="1800">
                <a:solidFill>
                  <a:srgbClr val="ffffff"/>
                </a:solidFill>
                <a:latin typeface="맑은 고딕"/>
                <a:ea typeface="맑은 고딕"/>
              </a:rPr>
              <a:t>내 정보 수정 가능</a:t>
            </a:r>
            <a:endParaRPr sz="1800">
              <a:solidFill>
                <a:srgbClr val="ffffff"/>
              </a:solidFill>
              <a:latin typeface="맑은 고딕"/>
              <a:ea typeface="맑은 고딕"/>
            </a:endParaRPr>
          </a:p>
          <a:p>
            <a:pPr marL="0" indent="0" algn="l" hangingPunct="1">
              <a:defRPr/>
            </a:pPr>
            <a:r>
              <a:rPr lang="en-US" altLang="ko-KR" sz="1800">
                <a:solidFill>
                  <a:srgbClr val="ffffff"/>
                </a:solidFill>
                <a:latin typeface="맑은 고딕"/>
                <a:ea typeface="맑은 고딕"/>
              </a:rPr>
              <a:t>DB</a:t>
            </a:r>
            <a:r>
              <a:rPr lang="ko-KR" altLang="en-US" sz="1800">
                <a:solidFill>
                  <a:srgbClr val="ffffff"/>
                </a:solidFill>
                <a:latin typeface="맑은 고딕"/>
                <a:ea typeface="맑은 고딕"/>
              </a:rPr>
              <a:t>와 </a:t>
            </a:r>
            <a:r>
              <a:rPr lang="en-US" altLang="ko-KR" sz="1800">
                <a:solidFill>
                  <a:srgbClr val="ffffff"/>
                </a:solidFill>
                <a:latin typeface="맑은 고딕"/>
                <a:ea typeface="맑은 고딕"/>
              </a:rPr>
              <a:t>Session</a:t>
            </a:r>
            <a:r>
              <a:rPr lang="ko-KR" altLang="en-US" sz="1800">
                <a:solidFill>
                  <a:srgbClr val="ffffff"/>
                </a:solidFill>
                <a:latin typeface="맑은 고딕"/>
                <a:ea typeface="맑은 고딕"/>
              </a:rPr>
              <a:t>을 동시에 수정해서 회원정보를 수정하여도 다른 곳에서</a:t>
            </a:r>
            <a:r>
              <a:rPr lang="en-US" altLang="ko-KR" sz="1800">
                <a:solidFill>
                  <a:srgbClr val="ffffff"/>
                </a:solidFill>
                <a:latin typeface="맑은 고딕"/>
                <a:ea typeface="맑은 고딕"/>
              </a:rPr>
              <a:t> principle</a:t>
            </a:r>
            <a:r>
              <a:rPr lang="ko-KR" altLang="en-US" sz="1800">
                <a:solidFill>
                  <a:srgbClr val="ffffff"/>
                </a:solidFill>
                <a:latin typeface="맑은 고딕"/>
                <a:ea typeface="맑은 고딕"/>
              </a:rPr>
              <a:t>을 써도 수정한 정보가 반영되어 있음</a:t>
            </a:r>
            <a:r>
              <a:rPr lang="en-US" altLang="ko-KR" sz="1800">
                <a:solidFill>
                  <a:srgbClr val="ffffff"/>
                </a:solidFill>
                <a:latin typeface="맑은 고딕"/>
                <a:ea typeface="맑은 고딕"/>
              </a:rPr>
              <a:t>.</a:t>
            </a:r>
            <a:endParaRPr lang="en-US" altLang="ko-KR" sz="1800">
              <a:solidFill>
                <a:srgbClr val="ffffff"/>
              </a:solidFill>
              <a:latin typeface="맑은 고딕"/>
              <a:ea typeface="맑은 고딕"/>
            </a:endParaRPr>
          </a:p>
          <a:p>
            <a:pPr marL="0" indent="0" algn="l" hangingPunct="1">
              <a:defRPr/>
            </a:pPr>
            <a:endParaRPr lang="ko-KR" altLang="en-US" sz="1800">
              <a:solidFill>
                <a:srgbClr val="ffffff"/>
              </a:solidFill>
              <a:latin typeface="맑은 고딕"/>
              <a:ea typeface="맑은 고딕"/>
            </a:endParaRPr>
          </a:p>
          <a:p>
            <a:pPr marL="0" indent="0" algn="l" hangingPunct="1">
              <a:defRPr/>
            </a:pPr>
            <a:r>
              <a:rPr sz="1800">
                <a:solidFill>
                  <a:srgbClr val="ffffff"/>
                </a:solidFill>
                <a:latin typeface="맑은 고딕"/>
                <a:ea typeface="맑은 고딕"/>
              </a:rPr>
              <a:t>회원 탈퇴 시 유저의 모든 활동 내역 삭제</a:t>
            </a:r>
            <a:endParaRPr sz="1800">
              <a:solidFill>
                <a:srgbClr val="ffffff"/>
              </a:solidFill>
              <a:latin typeface="맑은 고딕"/>
              <a:ea typeface="맑은 고딕"/>
            </a:endParaRPr>
          </a:p>
          <a:p>
            <a:pPr marL="0" indent="0" algn="l" hangingPunct="1">
              <a:defRPr/>
            </a:pPr>
            <a:r>
              <a:rPr lang="en-US" altLang="ko-KR" sz="1800">
                <a:solidFill>
                  <a:srgbClr val="ffffff"/>
                </a:solidFill>
                <a:latin typeface="맑은 고딕"/>
                <a:ea typeface="맑은 고딕"/>
              </a:rPr>
              <a:t>(</a:t>
            </a:r>
            <a:r>
              <a:rPr lang="ko-KR" altLang="en-US" sz="1800">
                <a:solidFill>
                  <a:srgbClr val="ffffff"/>
                </a:solidFill>
                <a:latin typeface="맑은 고딕"/>
                <a:ea typeface="맑은 고딕"/>
              </a:rPr>
              <a:t>댓글</a:t>
            </a:r>
            <a:r>
              <a:rPr lang="en-US" altLang="ko-KR" sz="1800">
                <a:solidFill>
                  <a:srgbClr val="ffffff"/>
                </a:solidFill>
                <a:latin typeface="맑은 고딕"/>
                <a:ea typeface="맑은 고딕"/>
              </a:rPr>
              <a:t>,</a:t>
            </a:r>
            <a:r>
              <a:rPr lang="ko-KR" altLang="en-US" sz="1800">
                <a:solidFill>
                  <a:srgbClr val="ffffff"/>
                </a:solidFill>
                <a:latin typeface="맑은 고딕"/>
                <a:ea typeface="맑은 고딕"/>
              </a:rPr>
              <a:t> 작성글</a:t>
            </a:r>
            <a:r>
              <a:rPr lang="en-US" altLang="ko-KR" sz="1800">
                <a:solidFill>
                  <a:srgbClr val="ffffff"/>
                </a:solidFill>
                <a:latin typeface="맑은 고딕"/>
                <a:ea typeface="맑은 고딕"/>
              </a:rPr>
              <a:t>,</a:t>
            </a:r>
            <a:r>
              <a:rPr lang="ko-KR" altLang="en-US" sz="1800">
                <a:solidFill>
                  <a:srgbClr val="ffffff"/>
                </a:solidFill>
                <a:latin typeface="맑은 고딕"/>
                <a:ea typeface="맑은 고딕"/>
              </a:rPr>
              <a:t> 카트</a:t>
            </a:r>
            <a:r>
              <a:rPr lang="en-US" altLang="ko-KR" sz="1800">
                <a:solidFill>
                  <a:srgbClr val="ffffff"/>
                </a:solidFill>
                <a:latin typeface="맑은 고딕"/>
                <a:ea typeface="맑은 고딕"/>
              </a:rPr>
              <a:t>,</a:t>
            </a:r>
            <a:r>
              <a:rPr lang="ko-KR" altLang="en-US" sz="1800">
                <a:solidFill>
                  <a:srgbClr val="ffffff"/>
                </a:solidFill>
                <a:latin typeface="맑은 고딕"/>
                <a:ea typeface="맑은 고딕"/>
              </a:rPr>
              <a:t> 내 게임목록</a:t>
            </a:r>
            <a:r>
              <a:rPr lang="en-US" altLang="ko-KR" sz="1800">
                <a:solidFill>
                  <a:srgbClr val="ffffff"/>
                </a:solidFill>
                <a:latin typeface="맑은 고딕"/>
                <a:ea typeface="맑은 고딕"/>
              </a:rPr>
              <a:t>,</a:t>
            </a:r>
            <a:r>
              <a:rPr lang="ko-KR" altLang="en-US" sz="1800">
                <a:solidFill>
                  <a:srgbClr val="ffffff"/>
                </a:solidFill>
                <a:latin typeface="맑은 고딕"/>
                <a:ea typeface="맑은 고딕"/>
              </a:rPr>
              <a:t> 평점</a:t>
            </a:r>
            <a:r>
              <a:rPr lang="en-US" altLang="ko-KR" sz="1800">
                <a:solidFill>
                  <a:srgbClr val="ffffff"/>
                </a:solidFill>
                <a:latin typeface="맑은 고딕"/>
                <a:ea typeface="맑은 고딕"/>
              </a:rPr>
              <a:t>)</a:t>
            </a:r>
            <a:endParaRPr lang="en-US" altLang="ko-KR" sz="1800">
              <a:solidFill>
                <a:srgbClr val="ffffff"/>
              </a:solidFill>
              <a:latin typeface="맑은 고딕"/>
              <a:ea typeface="맑은 고딕"/>
            </a:endParaRPr>
          </a:p>
          <a:p>
            <a:pPr marL="0" indent="0" algn="l" hangingPunct="1">
              <a:defRPr/>
            </a:pPr>
            <a:endParaRPr lang="ko-KR" altLang="en-US" sz="1800">
              <a:solidFill>
                <a:srgbClr val="ffffff"/>
              </a:solidFill>
              <a:latin typeface="맑은 고딕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 0"/>
          <p:cNvSpPr>
            <a:spLocks/>
          </p:cNvSpPr>
          <p:nvPr/>
        </p:nvSpPr>
        <p:spPr>
          <a:xfrm rot="0">
            <a:off x="0" y="0"/>
            <a:ext cx="12193905" cy="6859905"/>
          </a:xfrm>
          <a:prstGeom prst="rect"/>
          <a:solidFill>
            <a:schemeClr val="tx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cxnSp>
        <p:nvCxnSpPr>
          <p:cNvPr id="9" name="Rect 0"/>
          <p:cNvCxnSpPr/>
          <p:nvPr/>
        </p:nvCxnSpPr>
        <p:spPr>
          <a:xfrm rot="0">
            <a:off x="1162685" y="708660"/>
            <a:ext cx="10215245" cy="1270"/>
          </a:xfrm>
          <a:prstGeom prst="line"/>
          <a:ln w="1905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5"/>
          <p:cNvGrpSpPr/>
          <p:nvPr/>
        </p:nvGrpSpPr>
        <p:grpSpPr>
          <a:xfrm rot="0">
            <a:off x="9113520" y="283845"/>
            <a:ext cx="2265045" cy="337820"/>
            <a:chOff x="9113520" y="283845"/>
            <a:chExt cx="2265045" cy="337820"/>
          </a:xfrm>
        </p:grpSpPr>
        <p:pic>
          <p:nvPicPr>
            <p:cNvPr id="39" name="Picture " descr="C:/Users/admin/AppData/Roaming/PolarisOffice/ETemp/14988_22422024/image9.png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9547860" y="285750"/>
              <a:ext cx="288925" cy="333375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pic>
        <p:pic>
          <p:nvPicPr>
            <p:cNvPr id="40" name="Picture " descr="C:/Users/admin/AppData/Roaming/PolarisOffice/ETemp/14988_22422024/image11.png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9925685" y="306070"/>
              <a:ext cx="572770" cy="293370"/>
            </a:xfrm>
            <a:prstGeom prst="rect">
              <a:avLst/>
            </a:prstGeom>
            <a:noFill/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</p:pic>
        <p:pic>
          <p:nvPicPr>
            <p:cNvPr id="41" name="Picture " descr="C:/Users/admin/AppData/Roaming/PolarisOffice/ETemp/14988_22422024/image13.png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10586720" y="283845"/>
              <a:ext cx="382270" cy="337820"/>
            </a:xfrm>
            <a:prstGeom prst="rect">
              <a:avLst/>
            </a:prstGeom>
            <a:noFill/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</p:pic>
        <p:pic>
          <p:nvPicPr>
            <p:cNvPr id="42" name="Picture " descr="C:/Users/admin/AppData/Roaming/PolarisOffice/ETemp/14988_22422024/image15.png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9113520" y="289560"/>
              <a:ext cx="346075" cy="325755"/>
            </a:xfrm>
            <a:prstGeom prst="rect">
              <a:avLst/>
            </a:prstGeom>
            <a:noFill/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</p:pic>
        <p:pic>
          <p:nvPicPr>
            <p:cNvPr id="43" name="Picture " descr="C:/Users/admin/AppData/Roaming/PolarisOffice/ETemp/14988_22422024/image17.png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11057255" y="287655"/>
              <a:ext cx="321310" cy="329565"/>
            </a:xfrm>
            <a:prstGeom prst="rect">
              <a:avLst/>
            </a:prstGeom>
            <a:noFill/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</p:pic>
      </p:grpSp>
      <p:sp>
        <p:nvSpPr>
          <p:cNvPr id="44" name="Rect 0"/>
          <p:cNvSpPr txBox="1"/>
          <p:nvPr/>
        </p:nvSpPr>
        <p:spPr>
          <a:xfrm>
            <a:off x="1188720" y="299085"/>
            <a:ext cx="5437505" cy="370205"/>
          </a:xfrm>
          <a:prstGeom prst="rect">
            <a:avLst/>
          </a:prstGeom>
          <a:noFill/>
          <a:ln w="0">
            <a:noFill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>
              <a:defRPr/>
            </a:pPr>
            <a:r>
              <a:rPr sz="1800">
                <a:solidFill>
                  <a:srgbClr val="ffffff"/>
                </a:solidFill>
                <a:latin typeface="맑은 고딕"/>
                <a:ea typeface="맑은 고딕"/>
              </a:rPr>
              <a:t>관리자 게임 </a:t>
            </a:r>
            <a:r>
              <a:rPr lang="ko-KR" altLang="en-US" sz="1800">
                <a:solidFill>
                  <a:srgbClr val="ffffff"/>
                </a:solidFill>
                <a:latin typeface="맑은 고딕"/>
                <a:ea typeface="맑은 고딕"/>
              </a:rPr>
              <a:t>관리</a:t>
            </a:r>
            <a:r>
              <a:rPr sz="1800">
                <a:solidFill>
                  <a:srgbClr val="ffffff"/>
                </a:solidFill>
                <a:latin typeface="맑은 고딕"/>
                <a:ea typeface="맑은 고딕"/>
              </a:rPr>
              <a:t> 및 유저 관리</a:t>
            </a:r>
            <a:endParaRPr sz="1800">
              <a:solidFill>
                <a:srgbClr val="ffffff"/>
              </a:solidFill>
              <a:latin typeface="맑은 고딕"/>
              <a:ea typeface="맑은 고딕"/>
            </a:endParaRPr>
          </a:p>
        </p:txBody>
      </p:sp>
      <p:pic>
        <p:nvPicPr>
          <p:cNvPr id="45" name="그림 109" descr="C:/Users/admin/AppData/Roaming/PolarisOffice/ETemp/14988_22422024/fImage1636596481942.png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507337" y="1101382"/>
            <a:ext cx="5137150" cy="3461385"/>
          </a:xfrm>
          <a:prstGeom prst="rect">
            <a:avLst/>
          </a:prstGeom>
          <a:noFill/>
        </p:spPr>
      </p:pic>
      <p:pic>
        <p:nvPicPr>
          <p:cNvPr id="46" name="그림 110" descr="C:/Users/admin/AppData/Roaming/PolarisOffice/ETemp/14988_22422024/fImage1371096494827.png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6004361" y="1101382"/>
            <a:ext cx="5525963" cy="3461385"/>
          </a:xfrm>
          <a:prstGeom prst="rect">
            <a:avLst/>
          </a:prstGeom>
          <a:noFill/>
        </p:spPr>
      </p:pic>
      <p:pic>
        <p:nvPicPr>
          <p:cNvPr id="48" name="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494373" y="4777472"/>
            <a:ext cx="5150114" cy="1752690"/>
          </a:xfrm>
          <a:prstGeom prst="rect">
            <a:avLst/>
          </a:prstGeom>
        </p:spPr>
      </p:pic>
      <p:sp>
        <p:nvSpPr>
          <p:cNvPr id="49" name="텍스트 상자 102"/>
          <p:cNvSpPr txBox="1"/>
          <p:nvPr/>
        </p:nvSpPr>
        <p:spPr>
          <a:xfrm>
            <a:off x="6096000" y="4777472"/>
            <a:ext cx="5434324" cy="1460133"/>
          </a:xfrm>
          <a:prstGeom prst="rect">
            <a:avLst/>
          </a:prstGeom>
          <a:noFill/>
          <a:ln w="0">
            <a:noFill/>
          </a:ln>
        </p:spPr>
        <p:txBody>
          <a:bodyPr vert="horz" wrap="square" lIns="89535" tIns="46355" rIns="89535" bIns="46355" anchor="t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</a:rPr>
              <a:t>관리자</a:t>
            </a: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</a:rPr>
              <a:t>: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</a:rPr>
              <a:t> 게임등록</a:t>
            </a: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</a:rPr>
              <a:t> 수정 삭제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</a:rPr>
              <a:t>삭제 시 카트</a:t>
            </a: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</a:rPr>
              <a:t> 내 게임목록</a:t>
            </a: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</a:rPr>
              <a:t> 평점도 함께 삭제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</a:rPr>
              <a:t>회원삭제 </a:t>
            </a: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</a:rPr>
              <a:t>: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</a:rPr>
              <a:t> 탈퇴와 마찬가지로 유저가 활동한 모든 활동내역</a:t>
            </a: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</a:rPr>
              <a:t>(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</a:rPr>
              <a:t>글</a:t>
            </a: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</a:rPr>
              <a:t> 댓글</a:t>
            </a: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</a:rPr>
              <a:t> 카트</a:t>
            </a: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</a:rPr>
              <a:t> 구매</a:t>
            </a: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</a:rPr>
              <a:t> 평점</a:t>
            </a: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</a:rPr>
              <a:t>)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</a:rPr>
              <a:t>도 같이 삭제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 0"/>
          <p:cNvSpPr/>
          <p:nvPr/>
        </p:nvSpPr>
        <p:spPr>
          <a:xfrm>
            <a:off x="0" y="0"/>
            <a:ext cx="12193905" cy="6859905"/>
          </a:xfrm>
          <a:prstGeom prst="rect">
            <a:avLst/>
          </a:prstGeom>
          <a:solidFill>
            <a:schemeClr val="tx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latinLnBrk="0">
              <a:buFontTx/>
              <a:buNone/>
              <a:defRPr/>
            </a:pPr>
            <a:endParaRPr lang="ko-KR" altLang="en-US"/>
          </a:p>
        </p:txBody>
      </p:sp>
      <p:cxnSp>
        <p:nvCxnSpPr>
          <p:cNvPr id="9" name="Rect 0"/>
          <p:cNvCxnSpPr/>
          <p:nvPr/>
        </p:nvCxnSpPr>
        <p:spPr>
          <a:xfrm>
            <a:off x="1162685" y="708660"/>
            <a:ext cx="10215245" cy="1270"/>
          </a:xfrm>
          <a:prstGeom prst="line">
            <a:avLst/>
          </a:prstGeom>
          <a:ln w="1905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5"/>
          <p:cNvGrpSpPr/>
          <p:nvPr/>
        </p:nvGrpSpPr>
        <p:grpSpPr>
          <a:xfrm rot="0">
            <a:off x="9113520" y="283845"/>
            <a:ext cx="2265045" cy="337820"/>
            <a:chOff x="9113520" y="283845"/>
            <a:chExt cx="2265045" cy="337820"/>
          </a:xfrm>
        </p:grpSpPr>
        <p:pic>
          <p:nvPicPr>
            <p:cNvPr id="39" name="Picture " descr="C:/Users/admin/AppData/Roaming/PolarisOffice/ETemp/14988_22422024/image9.png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9547860" y="285750"/>
              <a:ext cx="288925" cy="333375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pic>
        <p:pic>
          <p:nvPicPr>
            <p:cNvPr id="40" name="Picture " descr="C:/Users/admin/AppData/Roaming/PolarisOffice/ETemp/14988_22422024/image11.png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9925685" y="306070"/>
              <a:ext cx="572770" cy="293370"/>
            </a:xfrm>
            <a:prstGeom prst="rect">
              <a:avLst/>
            </a:prstGeom>
            <a:noFill/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</p:pic>
        <p:pic>
          <p:nvPicPr>
            <p:cNvPr id="41" name="Picture " descr="C:/Users/admin/AppData/Roaming/PolarisOffice/ETemp/14988_22422024/image13.png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10586720" y="283845"/>
              <a:ext cx="382270" cy="337820"/>
            </a:xfrm>
            <a:prstGeom prst="rect">
              <a:avLst/>
            </a:prstGeom>
            <a:noFill/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</p:pic>
        <p:pic>
          <p:nvPicPr>
            <p:cNvPr id="42" name="Picture " descr="C:/Users/admin/AppData/Roaming/PolarisOffice/ETemp/14988_22422024/image15.png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9113520" y="289560"/>
              <a:ext cx="346075" cy="325755"/>
            </a:xfrm>
            <a:prstGeom prst="rect">
              <a:avLst/>
            </a:prstGeom>
            <a:noFill/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</p:pic>
        <p:pic>
          <p:nvPicPr>
            <p:cNvPr id="43" name="Picture " descr="C:/Users/admin/AppData/Roaming/PolarisOffice/ETemp/14988_22422024/image17.png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11057255" y="287655"/>
              <a:ext cx="321310" cy="329565"/>
            </a:xfrm>
            <a:prstGeom prst="rect">
              <a:avLst/>
            </a:prstGeom>
            <a:noFill/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</p:pic>
      </p:grpSp>
      <p:sp>
        <p:nvSpPr>
          <p:cNvPr id="44" name="Rect 0"/>
          <p:cNvSpPr txBox="1"/>
          <p:nvPr/>
        </p:nvSpPr>
        <p:spPr>
          <a:xfrm>
            <a:off x="1188719" y="299085"/>
            <a:ext cx="3076576" cy="366395"/>
          </a:xfrm>
          <a:prstGeom prst="rect">
            <a:avLst/>
          </a:prstGeom>
          <a:noFill/>
          <a:ln w="0">
            <a:noFill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>
              <a:defRPr/>
            </a:pPr>
            <a:r>
              <a:rPr lang="ko-KR" altLang="en-US" sz="1800">
                <a:solidFill>
                  <a:srgbClr val="ffffff"/>
                </a:solidFill>
                <a:latin typeface="맑은 고딕"/>
                <a:ea typeface="맑은 고딕"/>
              </a:rPr>
              <a:t>삭제 절차</a:t>
            </a:r>
            <a:endParaRPr lang="ko-KR" altLang="en-US" sz="1800">
              <a:solidFill>
                <a:srgbClr val="ffffff"/>
              </a:solidFill>
              <a:latin typeface="맑은 고딕"/>
              <a:ea typeface="맑은 고딕"/>
            </a:endParaRPr>
          </a:p>
        </p:txBody>
      </p:sp>
      <p:sp>
        <p:nvSpPr>
          <p:cNvPr id="49" name=""/>
          <p:cNvSpPr/>
          <p:nvPr/>
        </p:nvSpPr>
        <p:spPr>
          <a:xfrm>
            <a:off x="401858" y="3285168"/>
            <a:ext cx="1213359" cy="631954"/>
          </a:xfrm>
          <a:prstGeom prst="ellipse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lang="ko-KR" altLang="en-US" sz="1500">
                <a:solidFill>
                  <a:schemeClr val="dk1"/>
                </a:solidFill>
              </a:rPr>
              <a:t> 유저</a:t>
            </a:r>
            <a:endParaRPr lang="ko-KR" altLang="en-US" sz="1500">
              <a:solidFill>
                <a:schemeClr val="dk1"/>
              </a:solidFill>
            </a:endParaRPr>
          </a:p>
        </p:txBody>
      </p:sp>
      <p:sp>
        <p:nvSpPr>
          <p:cNvPr id="50" name="텍스트 상자 83"/>
          <p:cNvSpPr txBox="1"/>
          <p:nvPr/>
        </p:nvSpPr>
        <p:spPr>
          <a:xfrm>
            <a:off x="1188720" y="784035"/>
            <a:ext cx="8437196" cy="643445"/>
          </a:xfrm>
          <a:prstGeom prst="rect">
            <a:avLst/>
          </a:prstGeom>
          <a:noFill/>
          <a:ln w="0">
            <a:noFill/>
          </a:ln>
        </p:spPr>
        <p:txBody>
          <a:bodyPr vert="horz" wrap="square" lIns="89535" tIns="46355" rIns="89535" bIns="46355" anchor="t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</a:rPr>
              <a:t>상위 요소를 삭제할 경우 하위요소 전부 삭제하도록 설정을 하여 오류제거</a:t>
            </a:r>
            <a:endParaRPr xmlns:mc="http://schemas.openxmlformats.org/markup-compatibility/2006" xmlns:hp="http://schemas.haansoft.com/office/presentation/8.0" kumimoji="0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</a:rPr>
              <a:t>유저는 유저가 활동한 모든 내역 </a:t>
            </a: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</a:rPr>
              <a:t>/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</a:rPr>
              <a:t> 해당 게임</a:t>
            </a: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</a:rPr>
              <a:t> 게시글이 있는 모든 곳에서 삭제</a:t>
            </a:r>
            <a:r>
              <a:rPr xmlns:mc="http://schemas.openxmlformats.org/markup-compatibility/2006" xmlns:hp="http://schemas.haansoft.com/office/presentation/8.0" kumimoji="0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</a:rPr>
              <a:t> </a:t>
            </a:r>
            <a:endParaRPr xmlns:mc="http://schemas.openxmlformats.org/markup-compatibility/2006" xmlns:hp="http://schemas.haansoft.com/office/presentation/8.0" kumimoji="0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</a:endParaRPr>
          </a:p>
        </p:txBody>
      </p:sp>
      <p:sp>
        <p:nvSpPr>
          <p:cNvPr id="51" name=""/>
          <p:cNvSpPr/>
          <p:nvPr/>
        </p:nvSpPr>
        <p:spPr>
          <a:xfrm>
            <a:off x="2082499" y="2444326"/>
            <a:ext cx="1213359" cy="631954"/>
          </a:xfrm>
          <a:prstGeom prst="ellipse">
            <a:avLst/>
          </a:prstGeom>
          <a:solidFill>
            <a:srgbClr val="ffffff">
              <a:alpha val="100000"/>
            </a:srgbClr>
          </a:solidFill>
          <a:ln w="12700" cap="flat" cmpd="sng" algn="ctr">
            <a:solidFill>
              <a:srgbClr val="21375e">
                <a:alpha val="100000"/>
              </a:srgbClr>
            </a:solidFill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게시글</a:t>
            </a:r>
            <a:endPara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52" name=""/>
          <p:cNvSpPr/>
          <p:nvPr/>
        </p:nvSpPr>
        <p:spPr>
          <a:xfrm>
            <a:off x="2082499" y="1582209"/>
            <a:ext cx="1213359" cy="631954"/>
          </a:xfrm>
          <a:prstGeom prst="ellipse">
            <a:avLst/>
          </a:prstGeom>
          <a:solidFill>
            <a:srgbClr val="ffffff">
              <a:alpha val="100000"/>
            </a:srgbClr>
          </a:solidFill>
          <a:ln w="12700" cap="flat" cmpd="sng" algn="ctr">
            <a:solidFill>
              <a:srgbClr val="21375e">
                <a:alpha val="100000"/>
              </a:srgbClr>
            </a:solidFill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댓글</a:t>
            </a:r>
            <a:endPara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53" name=""/>
          <p:cNvSpPr/>
          <p:nvPr/>
        </p:nvSpPr>
        <p:spPr>
          <a:xfrm>
            <a:off x="2082499" y="3293997"/>
            <a:ext cx="1213359" cy="631954"/>
          </a:xfrm>
          <a:prstGeom prst="ellipse">
            <a:avLst/>
          </a:prstGeom>
          <a:solidFill>
            <a:srgbClr val="ffffff">
              <a:alpha val="100000"/>
            </a:srgbClr>
          </a:solidFill>
          <a:ln w="12700" cap="flat" cmpd="sng" algn="ctr">
            <a:solidFill>
              <a:srgbClr val="21375e">
                <a:alpha val="100000"/>
              </a:srgbClr>
            </a:solidFill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장바구니</a:t>
            </a:r>
            <a:endPara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54" name=""/>
          <p:cNvSpPr/>
          <p:nvPr/>
        </p:nvSpPr>
        <p:spPr>
          <a:xfrm>
            <a:off x="2082499" y="4098097"/>
            <a:ext cx="1213359" cy="631954"/>
          </a:xfrm>
          <a:prstGeom prst="ellipse">
            <a:avLst/>
          </a:prstGeom>
          <a:solidFill>
            <a:srgbClr val="ffffff">
              <a:alpha val="100000"/>
            </a:srgbClr>
          </a:solidFill>
          <a:ln w="12700" cap="flat" cmpd="sng" algn="ctr">
            <a:solidFill>
              <a:srgbClr val="21375e">
                <a:alpha val="100000"/>
              </a:srgbClr>
            </a:solidFill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내게임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(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구매목록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)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55" name=""/>
          <p:cNvSpPr/>
          <p:nvPr/>
        </p:nvSpPr>
        <p:spPr>
          <a:xfrm>
            <a:off x="2082499" y="4947245"/>
            <a:ext cx="1213359" cy="631954"/>
          </a:xfrm>
          <a:prstGeom prst="ellipse">
            <a:avLst/>
          </a:prstGeom>
          <a:solidFill>
            <a:srgbClr val="ffffff">
              <a:alpha val="100000"/>
            </a:srgbClr>
          </a:solidFill>
          <a:ln w="12700" cap="flat" cmpd="sng" algn="ctr">
            <a:solidFill>
              <a:srgbClr val="21375e">
                <a:alpha val="100000"/>
              </a:srgbClr>
            </a:solidFill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게임평점</a:t>
            </a:r>
            <a:endPara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56" name=""/>
          <p:cNvSpPr/>
          <p:nvPr/>
        </p:nvSpPr>
        <p:spPr>
          <a:xfrm>
            <a:off x="3862353" y="2918292"/>
            <a:ext cx="1213359" cy="631954"/>
          </a:xfrm>
          <a:prstGeom prst="ellipse">
            <a:avLst/>
          </a:prstGeom>
          <a:solidFill>
            <a:srgbClr val="ffffff">
              <a:alpha val="100000"/>
            </a:srgbClr>
          </a:solidFill>
          <a:ln w="12700" cap="flat" cmpd="sng" algn="ctr">
            <a:solidFill>
              <a:srgbClr val="21375e">
                <a:alpha val="100000"/>
              </a:srgbClr>
            </a:solidFill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댓글</a:t>
            </a:r>
            <a:endPara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57" name=""/>
          <p:cNvSpPr/>
          <p:nvPr/>
        </p:nvSpPr>
        <p:spPr>
          <a:xfrm>
            <a:off x="3862353" y="2013267"/>
            <a:ext cx="1213359" cy="631954"/>
          </a:xfrm>
          <a:prstGeom prst="ellipse">
            <a:avLst/>
          </a:prstGeom>
          <a:solidFill>
            <a:srgbClr val="ffffff">
              <a:alpha val="100000"/>
            </a:srgbClr>
          </a:solidFill>
          <a:ln w="12700" cap="flat" cmpd="sng" algn="ctr">
            <a:solidFill>
              <a:srgbClr val="21375e">
                <a:alpha val="100000"/>
              </a:srgbClr>
            </a:solidFill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첨부파일</a:t>
            </a:r>
            <a:endPara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58" name=""/>
          <p:cNvSpPr/>
          <p:nvPr/>
        </p:nvSpPr>
        <p:spPr>
          <a:xfrm>
            <a:off x="6554313" y="3285168"/>
            <a:ext cx="1213359" cy="631954"/>
          </a:xfrm>
          <a:prstGeom prst="ellipse">
            <a:avLst/>
          </a:prstGeom>
          <a:solidFill>
            <a:srgbClr val="ffffff">
              <a:alpha val="100000"/>
            </a:srgbClr>
          </a:solidFill>
          <a:ln w="12700" cap="flat" cmpd="sng" algn="ctr">
            <a:solidFill>
              <a:srgbClr val="21375e">
                <a:alpha val="100000"/>
              </a:srgbClr>
            </a:solidFill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게임</a:t>
            </a: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게시글</a:t>
            </a:r>
            <a:endPara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59" name=""/>
          <p:cNvSpPr/>
          <p:nvPr/>
        </p:nvSpPr>
        <p:spPr>
          <a:xfrm>
            <a:off x="8763038" y="1467127"/>
            <a:ext cx="1725756" cy="862117"/>
          </a:xfrm>
          <a:prstGeom prst="ellipse">
            <a:avLst/>
          </a:prstGeom>
          <a:solidFill>
            <a:srgbClr val="ffffff">
              <a:alpha val="100000"/>
            </a:srgbClr>
          </a:solidFill>
          <a:ln w="12700" cap="flat" cmpd="sng" algn="ctr">
            <a:solidFill>
              <a:srgbClr val="21375e">
                <a:alpha val="100000"/>
              </a:srgbClr>
            </a:solidFill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모든 유저의 장바구니의 해당게임</a:t>
            </a:r>
            <a:endPara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60" name=""/>
          <p:cNvSpPr/>
          <p:nvPr/>
        </p:nvSpPr>
        <p:spPr>
          <a:xfrm>
            <a:off x="8763038" y="2645222"/>
            <a:ext cx="1725756" cy="862117"/>
          </a:xfrm>
          <a:prstGeom prst="ellipse">
            <a:avLst/>
          </a:prstGeom>
          <a:solidFill>
            <a:srgbClr val="ffffff">
              <a:alpha val="100000"/>
            </a:srgbClr>
          </a:solidFill>
          <a:ln w="12700" cap="flat" cmpd="sng" algn="ctr">
            <a:solidFill>
              <a:srgbClr val="21375e">
                <a:alpha val="100000"/>
              </a:srgbClr>
            </a:solidFill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모든 유저의 게임목록의 헤당게임</a:t>
            </a:r>
            <a:endPara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61" name=""/>
          <p:cNvSpPr/>
          <p:nvPr/>
        </p:nvSpPr>
        <p:spPr>
          <a:xfrm>
            <a:off x="8763038" y="3797485"/>
            <a:ext cx="1725756" cy="862117"/>
          </a:xfrm>
          <a:prstGeom prst="ellipse">
            <a:avLst/>
          </a:prstGeom>
          <a:solidFill>
            <a:srgbClr val="ffffff">
              <a:alpha val="100000"/>
            </a:srgbClr>
          </a:solidFill>
          <a:ln w="12700" cap="flat" cmpd="sng" algn="ctr">
            <a:solidFill>
              <a:srgbClr val="21375e">
                <a:alpha val="100000"/>
              </a:srgbClr>
            </a:solidFill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댓글</a:t>
            </a:r>
            <a:r>
              <a: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/</a:t>
            </a:r>
            <a:r>
              <a: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평점</a:t>
            </a:r>
            <a:endPara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62" name=""/>
          <p:cNvSpPr/>
          <p:nvPr/>
        </p:nvSpPr>
        <p:spPr>
          <a:xfrm>
            <a:off x="8763038" y="4947245"/>
            <a:ext cx="1725756" cy="862117"/>
          </a:xfrm>
          <a:prstGeom prst="ellipse">
            <a:avLst/>
          </a:prstGeom>
          <a:solidFill>
            <a:srgbClr val="ffffff">
              <a:alpha val="100000"/>
            </a:srgbClr>
          </a:solidFill>
          <a:ln w="12700" cap="flat" cmpd="sng" algn="ctr">
            <a:solidFill>
              <a:srgbClr val="21375e">
                <a:alpha val="100000"/>
              </a:srgbClr>
            </a:solidFill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첨부파일</a:t>
            </a:r>
            <a:endPara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  <p:cxnSp>
        <p:nvCxnSpPr>
          <p:cNvPr id="64" name="도형 84"/>
          <p:cNvCxnSpPr>
            <a:stCxn id="49" idx="6"/>
            <a:endCxn id="52" idx="2"/>
          </p:cNvCxnSpPr>
          <p:nvPr/>
        </p:nvCxnSpPr>
        <p:spPr>
          <a:xfrm rot="5400000" flipH="1" flipV="1">
            <a:off x="997379" y="2516024"/>
            <a:ext cx="1702958" cy="467281"/>
          </a:xfrm>
          <a:prstGeom prst="straightConnector1">
            <a:avLst/>
          </a:prstGeom>
          <a:noFill/>
          <a:ln w="6350" cap="flat" cmpd="sng" algn="ctr">
            <a:solidFill>
              <a:srgbClr val="ff00ff">
                <a:alpha val="100000"/>
              </a:srgbClr>
            </a:solidFill>
            <a:prstDash val="solid"/>
            <a:miter/>
            <a:headEnd w="med" len="med"/>
            <a:tailEnd type="triangle" w="med" len="med"/>
          </a:ln>
        </p:spPr>
      </p:cxnSp>
      <p:cxnSp>
        <p:nvCxnSpPr>
          <p:cNvPr id="65" name="도형 84"/>
          <p:cNvCxnSpPr>
            <a:stCxn id="49" idx="6"/>
            <a:endCxn id="51" idx="2"/>
          </p:cNvCxnSpPr>
          <p:nvPr/>
        </p:nvCxnSpPr>
        <p:spPr>
          <a:xfrm rot="5400000" flipH="1" flipV="1">
            <a:off x="1428437" y="2947083"/>
            <a:ext cx="840842" cy="467281"/>
          </a:xfrm>
          <a:prstGeom prst="straightConnector1">
            <a:avLst/>
          </a:prstGeom>
          <a:noFill/>
          <a:ln w="6350" cap="flat" cmpd="sng" algn="ctr">
            <a:solidFill>
              <a:srgbClr val="ff00ff">
                <a:alpha val="100000"/>
              </a:srgbClr>
            </a:solidFill>
            <a:prstDash val="solid"/>
            <a:miter/>
            <a:headEnd w="med" len="med"/>
            <a:tailEnd type="triangle" w="med" len="med"/>
          </a:ln>
        </p:spPr>
      </p:cxnSp>
      <p:cxnSp>
        <p:nvCxnSpPr>
          <p:cNvPr id="66" name="도형 84"/>
          <p:cNvCxnSpPr>
            <a:stCxn id="49" idx="6"/>
            <a:endCxn id="53" idx="2"/>
          </p:cNvCxnSpPr>
          <p:nvPr/>
        </p:nvCxnSpPr>
        <p:spPr>
          <a:xfrm>
            <a:off x="1615218" y="3601145"/>
            <a:ext cx="467280" cy="8829"/>
          </a:xfrm>
          <a:prstGeom prst="straightConnector1">
            <a:avLst/>
          </a:prstGeom>
          <a:noFill/>
          <a:ln w="6350" cap="flat" cmpd="sng" algn="ctr">
            <a:solidFill>
              <a:srgbClr val="ff00ff">
                <a:alpha val="100000"/>
              </a:srgbClr>
            </a:solidFill>
            <a:prstDash val="solid"/>
            <a:miter/>
            <a:headEnd w="med" len="med"/>
            <a:tailEnd type="triangle" w="med" len="med"/>
          </a:ln>
        </p:spPr>
      </p:cxnSp>
      <p:cxnSp>
        <p:nvCxnSpPr>
          <p:cNvPr id="67" name="도형 84"/>
          <p:cNvCxnSpPr>
            <a:stCxn id="49" idx="6"/>
            <a:endCxn id="54" idx="2"/>
          </p:cNvCxnSpPr>
          <p:nvPr/>
        </p:nvCxnSpPr>
        <p:spPr>
          <a:xfrm rot="16200000" flipH="1">
            <a:off x="1442394" y="3773969"/>
            <a:ext cx="812929" cy="467280"/>
          </a:xfrm>
          <a:prstGeom prst="straightConnector1">
            <a:avLst/>
          </a:prstGeom>
          <a:noFill/>
          <a:ln w="6350" cap="flat" cmpd="sng" algn="ctr">
            <a:solidFill>
              <a:srgbClr val="ff00ff">
                <a:alpha val="100000"/>
              </a:srgbClr>
            </a:solidFill>
            <a:prstDash val="solid"/>
            <a:miter/>
            <a:headEnd w="med" len="med"/>
            <a:tailEnd type="triangle" w="med" len="med"/>
          </a:ln>
        </p:spPr>
      </p:cxnSp>
      <p:cxnSp>
        <p:nvCxnSpPr>
          <p:cNvPr id="68" name="도형 84"/>
          <p:cNvCxnSpPr>
            <a:stCxn id="49" idx="6"/>
            <a:endCxn id="55" idx="2"/>
          </p:cNvCxnSpPr>
          <p:nvPr/>
        </p:nvCxnSpPr>
        <p:spPr>
          <a:xfrm rot="16200000" flipH="1">
            <a:off x="1017821" y="4198544"/>
            <a:ext cx="1662076" cy="467280"/>
          </a:xfrm>
          <a:prstGeom prst="straightConnector1">
            <a:avLst/>
          </a:prstGeom>
          <a:noFill/>
          <a:ln w="6350" cap="flat" cmpd="sng" algn="ctr">
            <a:solidFill>
              <a:srgbClr val="ff00ff">
                <a:alpha val="100000"/>
              </a:srgbClr>
            </a:solidFill>
            <a:prstDash val="solid"/>
            <a:miter/>
            <a:headEnd w="med" len="med"/>
            <a:tailEnd type="triangle" w="med" len="med"/>
          </a:ln>
        </p:spPr>
      </p:cxnSp>
      <p:cxnSp>
        <p:nvCxnSpPr>
          <p:cNvPr id="69" name="도형 84"/>
          <p:cNvCxnSpPr>
            <a:stCxn id="51" idx="6"/>
            <a:endCxn id="57" idx="2"/>
          </p:cNvCxnSpPr>
          <p:nvPr/>
        </p:nvCxnSpPr>
        <p:spPr>
          <a:xfrm flipV="1">
            <a:off x="3295859" y="2329245"/>
            <a:ext cx="566493" cy="431058"/>
          </a:xfrm>
          <a:prstGeom prst="straightConnector1">
            <a:avLst/>
          </a:prstGeom>
          <a:noFill/>
          <a:ln w="6350" cap="flat" cmpd="sng" algn="ctr">
            <a:solidFill>
              <a:srgbClr val="ff00ff">
                <a:alpha val="100000"/>
              </a:srgbClr>
            </a:solidFill>
            <a:prstDash val="solid"/>
            <a:miter/>
            <a:headEnd w="med" len="med"/>
            <a:tailEnd type="triangle" w="med" len="med"/>
          </a:ln>
        </p:spPr>
      </p:cxnSp>
      <p:cxnSp>
        <p:nvCxnSpPr>
          <p:cNvPr id="70" name="도형 84"/>
          <p:cNvCxnSpPr>
            <a:stCxn id="51" idx="6"/>
            <a:endCxn id="56" idx="2"/>
          </p:cNvCxnSpPr>
          <p:nvPr/>
        </p:nvCxnSpPr>
        <p:spPr>
          <a:xfrm>
            <a:off x="3295859" y="2760303"/>
            <a:ext cx="566493" cy="473965"/>
          </a:xfrm>
          <a:prstGeom prst="straightConnector1">
            <a:avLst/>
          </a:prstGeom>
          <a:noFill/>
          <a:ln w="6350" cap="flat" cmpd="sng" algn="ctr">
            <a:solidFill>
              <a:srgbClr val="ff00ff">
                <a:alpha val="100000"/>
              </a:srgbClr>
            </a:solidFill>
            <a:prstDash val="solid"/>
            <a:miter/>
            <a:headEnd w="med" len="med"/>
            <a:tailEnd type="triangle" w="med" len="med"/>
          </a:ln>
        </p:spPr>
      </p:cxnSp>
      <p:cxnSp>
        <p:nvCxnSpPr>
          <p:cNvPr id="71" name="도형 84"/>
          <p:cNvCxnSpPr>
            <a:endCxn id="59" idx="2"/>
          </p:cNvCxnSpPr>
          <p:nvPr/>
        </p:nvCxnSpPr>
        <p:spPr>
          <a:xfrm rot="5400000" flipH="1" flipV="1">
            <a:off x="7409460" y="2256397"/>
            <a:ext cx="1711788" cy="995367"/>
          </a:xfrm>
          <a:prstGeom prst="straightConnector1">
            <a:avLst/>
          </a:prstGeom>
          <a:noFill/>
          <a:ln w="6350" cap="flat" cmpd="sng" algn="ctr">
            <a:solidFill>
              <a:srgbClr val="ff00ff">
                <a:alpha val="100000"/>
              </a:srgbClr>
            </a:solidFill>
            <a:prstDash val="solid"/>
            <a:miter/>
            <a:headEnd w="med" len="med"/>
            <a:tailEnd type="triangle" w="med" len="med"/>
          </a:ln>
        </p:spPr>
      </p:cxnSp>
      <p:cxnSp>
        <p:nvCxnSpPr>
          <p:cNvPr id="72" name="도형 84"/>
          <p:cNvCxnSpPr>
            <a:stCxn id="58" idx="6"/>
            <a:endCxn id="60" idx="2"/>
          </p:cNvCxnSpPr>
          <p:nvPr/>
        </p:nvCxnSpPr>
        <p:spPr>
          <a:xfrm flipV="1">
            <a:off x="7767673" y="3076280"/>
            <a:ext cx="995365" cy="524864"/>
          </a:xfrm>
          <a:prstGeom prst="straightConnector1">
            <a:avLst/>
          </a:prstGeom>
          <a:noFill/>
          <a:ln w="6350" cap="flat" cmpd="sng" algn="ctr">
            <a:solidFill>
              <a:srgbClr val="ff00ff">
                <a:alpha val="100000"/>
              </a:srgbClr>
            </a:solidFill>
            <a:prstDash val="solid"/>
            <a:miter/>
            <a:headEnd w="med" len="med"/>
            <a:tailEnd type="triangle" w="med" len="med"/>
          </a:ln>
        </p:spPr>
      </p:cxnSp>
      <p:cxnSp>
        <p:nvCxnSpPr>
          <p:cNvPr id="73" name="도형 84"/>
          <p:cNvCxnSpPr>
            <a:stCxn id="58" idx="6"/>
            <a:endCxn id="61" idx="2"/>
          </p:cNvCxnSpPr>
          <p:nvPr/>
        </p:nvCxnSpPr>
        <p:spPr>
          <a:xfrm>
            <a:off x="7767671" y="3601145"/>
            <a:ext cx="995367" cy="627399"/>
          </a:xfrm>
          <a:prstGeom prst="straightConnector1">
            <a:avLst/>
          </a:prstGeom>
          <a:noFill/>
          <a:ln w="6350" cap="flat" cmpd="sng" algn="ctr">
            <a:solidFill>
              <a:srgbClr val="ff00ff">
                <a:alpha val="100000"/>
              </a:srgbClr>
            </a:solidFill>
            <a:prstDash val="solid"/>
            <a:miter/>
            <a:headEnd w="med" len="med"/>
            <a:tailEnd type="triangle" w="med" len="med"/>
          </a:ln>
        </p:spPr>
      </p:cxnSp>
      <p:cxnSp>
        <p:nvCxnSpPr>
          <p:cNvPr id="74" name="도형 84"/>
          <p:cNvCxnSpPr>
            <a:stCxn id="58" idx="6"/>
            <a:endCxn id="62" idx="2"/>
          </p:cNvCxnSpPr>
          <p:nvPr/>
        </p:nvCxnSpPr>
        <p:spPr>
          <a:xfrm rot="16200000" flipH="1">
            <a:off x="7376777" y="3992042"/>
            <a:ext cx="1777159" cy="995363"/>
          </a:xfrm>
          <a:prstGeom prst="straightConnector1">
            <a:avLst/>
          </a:prstGeom>
          <a:noFill/>
          <a:ln w="6350" cap="flat" cmpd="sng" algn="ctr">
            <a:solidFill>
              <a:srgbClr val="ff00ff">
                <a:alpha val="100000"/>
              </a:srgbClr>
            </a:solidFill>
            <a:prstDash val="solid"/>
            <a:miter/>
            <a:headEnd w="med" len="med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41548069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>
            <a:extLst>
              <a:ext uri="{FF2B5EF4-FFF2-40B4-BE49-F238E27FC236}">
                <a16:creationId xmlns:a16="http://schemas.microsoft.com/office/drawing/2014/main" id="{7BFB68BF-BD76-485B-A8BF-BCC83F0231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7" name="그래픽 16">
            <a:extLst>
              <a:ext uri="{FF2B5EF4-FFF2-40B4-BE49-F238E27FC236}">
                <a16:creationId xmlns:a16="http://schemas.microsoft.com/office/drawing/2014/main" id="{CFC2716D-89AF-4BBB-8F24-CE87A1E746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7845" y="513080"/>
            <a:ext cx="11116945" cy="5831205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CF1569D2-0ED9-4747-8813-79591B1769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4" name="그룹 33">
            <a:extLst>
              <a:ext uri="{FF2B5EF4-FFF2-40B4-BE49-F238E27FC236}">
                <a16:creationId xmlns:a16="http://schemas.microsoft.com/office/drawing/2014/main" id="{D96548B3-13F9-4BA2-800D-8A9A96A4964B}"/>
              </a:ext>
            </a:extLst>
          </p:cNvPr>
          <p:cNvGrpSpPr/>
          <p:nvPr/>
        </p:nvGrpSpPr>
        <p:grpSpPr>
          <a:xfrm>
            <a:off x="5445760" y="963930"/>
            <a:ext cx="1300480" cy="768350"/>
            <a:chOff x="5445760" y="963930"/>
            <a:chExt cx="1300480" cy="768350"/>
          </a:xfrm>
          <a:scene3d>
            <a:camera prst="perspectiveRelaxedModerately"/>
            <a:lightRig rig="threePt" dir="t"/>
          </a:scene3d>
        </p:grpSpPr>
        <p:sp>
          <p:nvSpPr>
            <p:cNvPr id="18" name="TextBox 17"/>
            <p:cNvSpPr txBox="1">
              <a:spLocks/>
            </p:cNvSpPr>
            <p:nvPr/>
          </p:nvSpPr>
          <p:spPr>
            <a:xfrm rot="0">
              <a:off x="5445760" y="963930"/>
              <a:ext cx="1301115" cy="768985"/>
            </a:xfrm>
            <a:prstGeom prst="rect"/>
            <a:noFill/>
            <a:ln w="0">
              <a:noFill/>
              <a:prstDash/>
            </a:ln>
            <a:sp3d/>
          </p:spPr>
          <p:txBody>
            <a:bodyPr wrap="none" lIns="91440" tIns="45720" rIns="91440" bIns="45720" numCol="1" vert="horz" anchor="t">
              <a:spAutoFit/>
            </a:bodyPr>
            <a:lstStyle/>
            <a:p>
              <a:pPr marL="0" indent="0" algn="ctr" latinLnBrk="0">
                <a:buFontTx/>
                <a:buNone/>
              </a:pPr>
              <a:r>
                <a:rPr lang="en-US" altLang="ko-KR" sz="4400">
                  <a:ln w="76200" cap="flat" cmpd="sng">
                    <a:solidFill>
                      <a:srgbClr val="8620AC">
                        <a:alpha val="100000"/>
                      </a:srgbClr>
                    </a:solidFill>
                    <a:prstDash val="solid"/>
                  </a:ln>
                  <a:solidFill>
                    <a:schemeClr val="bg1"/>
                  </a:solidFill>
                  <a:effectLst>
                    <a:outerShdw sx="100000" sy="100000" blurRad="50800" dist="38100" dir="0" rotWithShape="0" algn="l">
                      <a:srgbClr val="000000">
                        <a:alpha val="40000"/>
                      </a:srgbClr>
                    </a:outerShdw>
                  </a:effectLst>
                  <a:latin typeface="공체 Medium" charset="0"/>
                  <a:ea typeface="공체 Medium" charset="0"/>
                </a:rPr>
                <a:t>목차</a:t>
              </a:r>
              <a:endParaRPr lang="ko-KR" altLang="en-US" sz="4400">
                <a:ln w="76200" cap="flat" cmpd="sng">
                  <a:solidFill>
                    <a:srgbClr val="8620AC">
                      <a:alpha val="100000"/>
                    </a:srgbClr>
                  </a:solidFill>
                  <a:prstDash val="solid"/>
                </a:ln>
                <a:solidFill>
                  <a:schemeClr val="bg1"/>
                </a:solidFill>
                <a:latin typeface="공체 Medium" charset="0"/>
                <a:ea typeface="공체 Medium" charset="0"/>
              </a:endParaRPr>
            </a:p>
          </p:txBody>
        </p:sp>
        <p:sp>
          <p:nvSpPr>
            <p:cNvPr id="33" name="TextBox 32"/>
            <p:cNvSpPr txBox="1">
              <a:spLocks/>
            </p:cNvSpPr>
            <p:nvPr/>
          </p:nvSpPr>
          <p:spPr>
            <a:xfrm rot="0">
              <a:off x="5445760" y="963930"/>
              <a:ext cx="1301115" cy="768985"/>
            </a:xfrm>
            <a:prstGeom prst="rect"/>
            <a:noFill/>
            <a:sp3d/>
          </p:spPr>
          <p:txBody>
            <a:bodyPr wrap="none" lIns="91440" tIns="45720" rIns="91440" bIns="45720" numCol="1" vert="horz" anchor="t">
              <a:spAutoFit/>
            </a:bodyPr>
            <a:lstStyle/>
            <a:p>
              <a:pPr marL="0" indent="0" algn="ctr" latinLnBrk="0">
                <a:buFontTx/>
                <a:buNone/>
              </a:pPr>
              <a:r>
                <a:rPr lang="en-US" altLang="ko-KR" sz="4400">
                  <a:solidFill>
                    <a:schemeClr val="bg1"/>
                  </a:solidFill>
                  <a:effectLst>
                    <a:outerShdw sx="100000" sy="100000" blurRad="50800" dist="38100" dir="0" rotWithShape="0" algn="l">
                      <a:srgbClr val="000000">
                        <a:alpha val="40000"/>
                      </a:srgbClr>
                    </a:outerShdw>
                  </a:effectLst>
                  <a:latin typeface="공체 Medium" charset="0"/>
                  <a:ea typeface="공체 Medium" charset="0"/>
                </a:rPr>
                <a:t>목차</a:t>
              </a:r>
              <a:endParaRPr lang="ko-KR" altLang="en-US" sz="4400">
                <a:solidFill>
                  <a:schemeClr val="bg1"/>
                </a:solidFill>
                <a:latin typeface="공체 Medium" charset="0"/>
                <a:ea typeface="공체 Medium" charset="0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DFA9DC7-9BC4-46D3-9DCB-11BA3A026FB0}"/>
              </a:ext>
            </a:extLst>
          </p:cNvPr>
          <p:cNvGrpSpPr/>
          <p:nvPr/>
        </p:nvGrpSpPr>
        <p:grpSpPr>
          <a:xfrm>
            <a:off x="3046730" y="2176780"/>
            <a:ext cx="6098540" cy="769620"/>
            <a:chOff x="3046730" y="2176780"/>
            <a:chExt cx="6098540" cy="769620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26C525DF-2A9E-4658-B698-6D48066BDCAB}"/>
                </a:ext>
              </a:extLst>
            </p:cNvPr>
            <p:cNvGrpSpPr/>
            <p:nvPr/>
          </p:nvGrpSpPr>
          <p:grpSpPr>
            <a:xfrm>
              <a:off x="3046730" y="2176780"/>
              <a:ext cx="6098540" cy="769620"/>
              <a:chOff x="3046730" y="2176780"/>
              <a:chExt cx="6098540" cy="769620"/>
            </a:xfrm>
          </p:grpSpPr>
          <p:grpSp>
            <p:nvGrpSpPr>
              <p:cNvPr id="4" name="그룹 3">
                <a:extLst>
                  <a:ext uri="{FF2B5EF4-FFF2-40B4-BE49-F238E27FC236}">
                    <a16:creationId xmlns:a16="http://schemas.microsoft.com/office/drawing/2014/main" id="{52578181-4018-444B-8F4A-3EB5B1AF1C66}"/>
                  </a:ext>
                </a:extLst>
              </p:cNvPr>
              <p:cNvGrpSpPr/>
              <p:nvPr/>
            </p:nvGrpSpPr>
            <p:grpSpPr>
              <a:xfrm rot="10800000">
                <a:off x="3046730" y="2176780"/>
                <a:ext cx="6098540" cy="769620"/>
                <a:chOff x="3046730" y="2176780"/>
                <a:chExt cx="6098540" cy="769620"/>
              </a:xfrm>
              <a:scene3d>
                <a:camera prst="perspectiveBelow"/>
                <a:lightRig rig="threePt" dir="t"/>
              </a:scene3d>
            </p:grpSpPr>
            <p:sp>
              <p:nvSpPr>
                <p:cNvPr id="19" name="사각형: 둥근 모서리 18"/>
                <p:cNvSpPr>
                  <a:spLocks/>
                </p:cNvSpPr>
                <p:nvPr/>
              </p:nvSpPr>
              <p:spPr>
                <a:xfrm rot="32400000">
                  <a:off x="3045460" y="2175510"/>
                  <a:ext cx="6099810" cy="770890"/>
                </a:xfrm>
                <a:prstGeom prst="roundRect"/>
                <a:gradFill rotWithShape="1">
                  <a:gsLst>
                    <a:gs pos="0">
                      <a:srgbClr val="5D0865"/>
                    </a:gs>
                    <a:gs pos="100000">
                      <a:srgbClr val="26084C"/>
                    </a:gs>
                  </a:gsLst>
                  <a:lin ang="0"/>
                </a:gradFill>
                <a:ln w="0">
                  <a:noFill/>
                  <a:prstDash/>
                </a:ln>
                <a:sp3d prstMaterial="warmMatte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numCol="1" vert="horz" anchor="ctr">
                  <a:noAutofit/>
                </a:bodyPr>
                <a:lstStyle/>
                <a:p>
                  <a:pPr marL="0" indent="0" algn="ctr" latinLnBrk="0">
                    <a:buFontTx/>
                    <a:buNone/>
                  </a:pPr>
                  <a:endParaRPr lang="ko-KR" altLang="en-US"/>
                </a:p>
              </p:txBody>
            </p:sp>
            <p:sp>
              <p:nvSpPr>
                <p:cNvPr id="3" name="사각형: 둥근 모서리 2"/>
                <p:cNvSpPr>
                  <a:spLocks/>
                </p:cNvSpPr>
                <p:nvPr/>
              </p:nvSpPr>
              <p:spPr>
                <a:xfrm rot="21600000">
                  <a:off x="3141345" y="2243455"/>
                  <a:ext cx="5912485" cy="635000"/>
                </a:xfrm>
                <a:prstGeom prst="roundRect"/>
                <a:gradFill rotWithShape="1">
                  <a:gsLst>
                    <a:gs pos="0">
                      <a:srgbClr val="5D0865"/>
                    </a:gs>
                    <a:gs pos="100000">
                      <a:srgbClr val="26084C"/>
                    </a:gs>
                  </a:gsLst>
                  <a:lin ang="0"/>
                </a:gradFill>
                <a:ln w="15875" cap="flat" cmpd="sng">
                  <a:solidFill>
                    <a:schemeClr val="bg1">
                      <a:alpha val="100000"/>
                    </a:schemeClr>
                  </a:solidFill>
                  <a:prstDash val="solid"/>
                </a:ln>
                <a:sp3d prstMaterial="warmMatte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numCol="1" vert="horz" anchor="ctr">
                  <a:noAutofit/>
                </a:bodyPr>
                <a:lstStyle/>
                <a:p>
                  <a:pPr marL="0" indent="0" algn="ctr" latinLnBrk="0">
                    <a:buFontTx/>
                    <a:buNone/>
                  </a:pPr>
                  <a:endParaRPr lang="ko-KR" altLang="en-US"/>
                </a:p>
              </p:txBody>
            </p:sp>
          </p:grpSp>
          <p:sp>
            <p:nvSpPr>
              <p:cNvPr id="21" name="TextBox 20"/>
              <p:cNvSpPr txBox="1">
                <a:spLocks/>
              </p:cNvSpPr>
              <p:nvPr/>
            </p:nvSpPr>
            <p:spPr>
              <a:xfrm rot="0">
                <a:off x="3325495" y="2391410"/>
                <a:ext cx="2201545" cy="368935"/>
              </a:xfrm>
              <a:prstGeom prst="rect"/>
              <a:noFill/>
            </p:spPr>
            <p:txBody>
              <a:bodyPr wrap="none" lIns="91440" tIns="45720" rIns="91440" bIns="45720" numCol="1" vert="horz" anchor="t">
                <a:spAutoFit/>
              </a:bodyPr>
              <a:lstStyle/>
              <a:p>
                <a:pPr marL="0" indent="0" latinLnBrk="0">
                  <a:buFontTx/>
                  <a:buNone/>
                </a:pPr>
                <a:r>
                  <a:rPr lang="en-US" altLang="ko-KR">
                    <a:solidFill>
                      <a:schemeClr val="bg1"/>
                    </a:solidFill>
                    <a:latin typeface="공체 Medium" charset="0"/>
                    <a:ea typeface="공체 Medium" charset="0"/>
                  </a:rPr>
                  <a:t>1. 개발배경 및 개요</a:t>
                </a:r>
                <a:endParaRPr lang="ko-KR" altLang="en-US">
                  <a:solidFill>
                    <a:schemeClr val="bg1"/>
                  </a:solidFill>
                  <a:latin typeface="공체 Medium" charset="0"/>
                  <a:ea typeface="공체 Medium" charset="0"/>
                </a:endParaRPr>
              </a:p>
            </p:txBody>
          </p:sp>
        </p:grpSp>
        <p:pic>
          <p:nvPicPr>
            <p:cNvPr id="24" name="그래픽 23"/>
            <p:cNvPicPr>
              <a:picLocks noChangeAspect="1"/>
            </p:cNvPicPr>
            <p:nvPr/>
          </p:nvPicPr>
          <p:blipFill rotWithShape="1">
            <a:blip r:embed="rId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0">
              <a:off x="8597265" y="2377440"/>
              <a:ext cx="317500" cy="366395"/>
            </a:xfrm>
            <a:prstGeom prst="rect"/>
            <a:noFill/>
            <a:effectLst>
              <a:outerShdw sx="100000" sy="100000" blurRad="50800" dist="38100" dir="2700000" rotWithShape="0" algn="tl">
                <a:srgbClr val="000000">
                  <a:alpha val="40000"/>
                </a:srgbClr>
              </a:outerShdw>
            </a:effectLst>
          </p:spPr>
        </p:pic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6179BB1E-A795-432B-8558-636CABE6C07F}"/>
              </a:ext>
            </a:extLst>
          </p:cNvPr>
          <p:cNvGrpSpPr/>
          <p:nvPr/>
        </p:nvGrpSpPr>
        <p:grpSpPr>
          <a:xfrm>
            <a:off x="3046730" y="4091940"/>
            <a:ext cx="6098540" cy="769620"/>
            <a:chOff x="3046730" y="4091940"/>
            <a:chExt cx="6098540" cy="769620"/>
          </a:xfrm>
        </p:grpSpPr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E564C261-AD32-4F4C-8CB4-D91F6AC04205}"/>
                </a:ext>
              </a:extLst>
            </p:cNvPr>
            <p:cNvGrpSpPr/>
            <p:nvPr/>
          </p:nvGrpSpPr>
          <p:grpSpPr>
            <a:xfrm>
              <a:off x="3046730" y="4091940"/>
              <a:ext cx="6098540" cy="769620"/>
              <a:chOff x="3046730" y="4091940"/>
              <a:chExt cx="6098540" cy="769620"/>
            </a:xfrm>
          </p:grpSpPr>
          <p:grpSp>
            <p:nvGrpSpPr>
              <p:cNvPr id="37" name="그룹 36">
                <a:extLst>
                  <a:ext uri="{FF2B5EF4-FFF2-40B4-BE49-F238E27FC236}">
                    <a16:creationId xmlns:a16="http://schemas.microsoft.com/office/drawing/2014/main" id="{01285781-7FC1-4F69-A4B0-D1B83D214309}"/>
                  </a:ext>
                </a:extLst>
              </p:cNvPr>
              <p:cNvGrpSpPr/>
              <p:nvPr/>
            </p:nvGrpSpPr>
            <p:grpSpPr>
              <a:xfrm rot="10800000">
                <a:off x="3046730" y="4091940"/>
                <a:ext cx="6098540" cy="769620"/>
                <a:chOff x="3046730" y="4091940"/>
                <a:chExt cx="6098540" cy="769620"/>
              </a:xfrm>
              <a:scene3d>
                <a:camera prst="perspectiveBelow"/>
                <a:lightRig rig="threePt" dir="t"/>
              </a:scene3d>
            </p:grpSpPr>
            <p:sp>
              <p:nvSpPr>
                <p:cNvPr id="39" name="사각형: 둥근 모서리 38"/>
                <p:cNvSpPr>
                  <a:spLocks/>
                </p:cNvSpPr>
                <p:nvPr/>
              </p:nvSpPr>
              <p:spPr>
                <a:xfrm rot="21600000">
                  <a:off x="3046730" y="4091940"/>
                  <a:ext cx="6099175" cy="770255"/>
                </a:xfrm>
                <a:prstGeom prst="roundRect"/>
                <a:gradFill rotWithShape="1">
                  <a:gsLst>
                    <a:gs pos="0">
                      <a:srgbClr val="5D0865"/>
                    </a:gs>
                    <a:gs pos="100000">
                      <a:srgbClr val="26084C"/>
                    </a:gs>
                  </a:gsLst>
                  <a:lin ang="0"/>
                </a:gradFill>
                <a:ln w="0">
                  <a:noFill/>
                  <a:prstDash/>
                </a:ln>
                <a:sp3d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numCol="1" vert="horz" anchor="ctr">
                  <a:noAutofit/>
                </a:bodyPr>
                <a:lstStyle/>
                <a:p>
                  <a:pPr marL="0" indent="0" algn="ctr" latinLnBrk="0">
                    <a:buFontTx/>
                    <a:buNone/>
                  </a:pPr>
                  <a:endParaRPr lang="ko-KR" altLang="en-US"/>
                </a:p>
              </p:txBody>
            </p:sp>
            <p:sp>
              <p:nvSpPr>
                <p:cNvPr id="40" name="사각형: 둥근 모서리 39"/>
                <p:cNvSpPr>
                  <a:spLocks/>
                </p:cNvSpPr>
                <p:nvPr/>
              </p:nvSpPr>
              <p:spPr>
                <a:xfrm rot="10800000">
                  <a:off x="3140075" y="4159885"/>
                  <a:ext cx="5911850" cy="634365"/>
                </a:xfrm>
                <a:prstGeom prst="roundRect"/>
                <a:gradFill rotWithShape="1">
                  <a:gsLst>
                    <a:gs pos="0">
                      <a:srgbClr val="5D0865"/>
                    </a:gs>
                    <a:gs pos="100000">
                      <a:srgbClr val="26084C"/>
                    </a:gs>
                  </a:gsLst>
                  <a:lin ang="0"/>
                </a:gradFill>
                <a:ln w="15875" cap="flat" cmpd="sng">
                  <a:solidFill>
                    <a:schemeClr val="bg1">
                      <a:alpha val="100000"/>
                    </a:schemeClr>
                  </a:solidFill>
                  <a:prstDash val="solid"/>
                </a:ln>
                <a:sp3d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numCol="1" vert="horz" anchor="ctr">
                  <a:noAutofit/>
                </a:bodyPr>
                <a:lstStyle/>
                <a:p>
                  <a:pPr marL="0" indent="0" algn="ctr" latinLnBrk="0">
                    <a:buFontTx/>
                    <a:buNone/>
                  </a:pPr>
                  <a:endParaRPr lang="ko-KR" altLang="en-US"/>
                </a:p>
              </p:txBody>
            </p:sp>
          </p:grpSp>
          <p:sp>
            <p:nvSpPr>
              <p:cNvPr id="38" name="TextBox 37"/>
              <p:cNvSpPr txBox="1">
                <a:spLocks/>
              </p:cNvSpPr>
              <p:nvPr/>
            </p:nvSpPr>
            <p:spPr>
              <a:xfrm rot="0">
                <a:off x="3325495" y="4307205"/>
                <a:ext cx="2820035" cy="368935"/>
              </a:xfrm>
              <a:prstGeom prst="rect"/>
              <a:noFill/>
            </p:spPr>
            <p:txBody>
              <a:bodyPr wrap="none" lIns="91440" tIns="45720" rIns="91440" bIns="45720" numCol="1" vert="horz" anchor="t">
                <a:spAutoFit/>
              </a:bodyPr>
              <a:lstStyle/>
              <a:p>
                <a:pPr marL="0" indent="0" latinLnBrk="0">
                  <a:buFontTx/>
                  <a:buNone/>
                </a:pPr>
                <a:r>
                  <a:rPr lang="en-US" altLang="ko-KR">
                    <a:solidFill>
                      <a:schemeClr val="bg1"/>
                    </a:solidFill>
                    <a:latin typeface="공체 Medium" charset="0"/>
                    <a:ea typeface="공체 Medium" charset="0"/>
                  </a:rPr>
                  <a:t>3. 화면 구현 및 기능 구현</a:t>
                </a:r>
                <a:endParaRPr lang="ko-KR" altLang="en-US">
                  <a:solidFill>
                    <a:schemeClr val="bg1"/>
                  </a:solidFill>
                  <a:latin typeface="공체 Medium" charset="0"/>
                  <a:ea typeface="공체 Medium" charset="0"/>
                </a:endParaRPr>
              </a:p>
            </p:txBody>
          </p:sp>
        </p:grpSp>
        <p:pic>
          <p:nvPicPr>
            <p:cNvPr id="26" name="그래픽 25"/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0">
              <a:off x="8534400" y="4291965"/>
              <a:ext cx="419100" cy="370205"/>
            </a:xfrm>
            <a:prstGeom prst="rect"/>
            <a:noFill/>
            <a:effectLst>
              <a:outerShdw sx="100000" sy="100000" blurRad="50800" dist="38100" dir="5400000" rotWithShape="0" algn="t">
                <a:srgbClr val="000000">
                  <a:alpha val="40000"/>
                </a:srgbClr>
              </a:outerShdw>
            </a:effectLst>
          </p:spPr>
        </p:pic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E1704D21-EA9E-420A-B720-EC12CFF37CB9}"/>
              </a:ext>
            </a:extLst>
          </p:cNvPr>
          <p:cNvGrpSpPr/>
          <p:nvPr/>
        </p:nvGrpSpPr>
        <p:grpSpPr>
          <a:xfrm>
            <a:off x="3046730" y="3126105"/>
            <a:ext cx="6098540" cy="769620"/>
            <a:chOff x="3046730" y="3126105"/>
            <a:chExt cx="6098540" cy="769620"/>
          </a:xfrm>
        </p:grpSpPr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B45DF30B-94FD-4B01-8F18-701E249EC392}"/>
                </a:ext>
              </a:extLst>
            </p:cNvPr>
            <p:cNvGrpSpPr/>
            <p:nvPr/>
          </p:nvGrpSpPr>
          <p:grpSpPr>
            <a:xfrm>
              <a:off x="3046730" y="3126105"/>
              <a:ext cx="6098540" cy="769620"/>
              <a:chOff x="3046730" y="3126105"/>
              <a:chExt cx="6098540" cy="769620"/>
            </a:xfrm>
          </p:grpSpPr>
          <p:grpSp>
            <p:nvGrpSpPr>
              <p:cNvPr id="30" name="그룹 29">
                <a:extLst>
                  <a:ext uri="{FF2B5EF4-FFF2-40B4-BE49-F238E27FC236}">
                    <a16:creationId xmlns:a16="http://schemas.microsoft.com/office/drawing/2014/main" id="{D3E984FE-F418-4FCA-8AD6-E8D5E915C081}"/>
                  </a:ext>
                </a:extLst>
              </p:cNvPr>
              <p:cNvGrpSpPr/>
              <p:nvPr/>
            </p:nvGrpSpPr>
            <p:grpSpPr>
              <a:xfrm rot="10800000">
                <a:off x="3046730" y="3126105"/>
                <a:ext cx="6098540" cy="769620"/>
                <a:chOff x="3046730" y="3126105"/>
                <a:chExt cx="6098540" cy="769620"/>
              </a:xfrm>
              <a:scene3d>
                <a:camera prst="perspectiveBelow"/>
                <a:lightRig rig="threePt" dir="t"/>
              </a:scene3d>
            </p:grpSpPr>
            <p:sp>
              <p:nvSpPr>
                <p:cNvPr id="32" name="사각형: 둥근 모서리 31"/>
                <p:cNvSpPr>
                  <a:spLocks/>
                </p:cNvSpPr>
                <p:nvPr/>
              </p:nvSpPr>
              <p:spPr>
                <a:xfrm rot="32400000">
                  <a:off x="3045460" y="3124835"/>
                  <a:ext cx="6099810" cy="770890"/>
                </a:xfrm>
                <a:prstGeom prst="roundRect"/>
                <a:gradFill rotWithShape="1">
                  <a:gsLst>
                    <a:gs pos="0">
                      <a:srgbClr val="5D0865"/>
                    </a:gs>
                    <a:gs pos="100000">
                      <a:srgbClr val="26084C"/>
                    </a:gs>
                  </a:gsLst>
                  <a:lin ang="0"/>
                </a:gradFill>
                <a:ln w="0">
                  <a:noFill/>
                  <a:prstDash/>
                </a:ln>
                <a:sp3d prstMaterial="warmMatte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numCol="1" vert="horz" anchor="ctr">
                  <a:noAutofit/>
                </a:bodyPr>
                <a:lstStyle/>
                <a:p>
                  <a:pPr marL="0" indent="0" algn="ctr" latinLnBrk="0">
                    <a:buFontTx/>
                    <a:buNone/>
                  </a:pPr>
                  <a:endParaRPr lang="ko-KR" altLang="en-US"/>
                </a:p>
              </p:txBody>
            </p:sp>
            <p:sp>
              <p:nvSpPr>
                <p:cNvPr id="35" name="사각형: 둥근 모서리 34"/>
                <p:cNvSpPr>
                  <a:spLocks/>
                </p:cNvSpPr>
                <p:nvPr/>
              </p:nvSpPr>
              <p:spPr>
                <a:xfrm rot="21600000">
                  <a:off x="3141345" y="3192780"/>
                  <a:ext cx="5912485" cy="635000"/>
                </a:xfrm>
                <a:prstGeom prst="roundRect"/>
                <a:gradFill rotWithShape="1">
                  <a:gsLst>
                    <a:gs pos="0">
                      <a:srgbClr val="5D0865"/>
                    </a:gs>
                    <a:gs pos="100000">
                      <a:srgbClr val="26084C"/>
                    </a:gs>
                  </a:gsLst>
                  <a:lin ang="0"/>
                </a:gradFill>
                <a:ln w="15875" cap="flat" cmpd="sng">
                  <a:solidFill>
                    <a:schemeClr val="bg1">
                      <a:alpha val="100000"/>
                    </a:schemeClr>
                  </a:solidFill>
                  <a:prstDash val="solid"/>
                </a:ln>
                <a:sp3d prstMaterial="warmMatte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numCol="1" vert="horz" anchor="ctr">
                  <a:noAutofit/>
                </a:bodyPr>
                <a:lstStyle/>
                <a:p>
                  <a:pPr marL="0" indent="0" algn="ctr" latinLnBrk="0">
                    <a:buFontTx/>
                    <a:buNone/>
                  </a:pPr>
                  <a:endParaRPr lang="ko-KR" altLang="en-US"/>
                </a:p>
              </p:txBody>
            </p:sp>
          </p:grpSp>
          <p:sp>
            <p:nvSpPr>
              <p:cNvPr id="31" name="TextBox 30"/>
              <p:cNvSpPr txBox="1">
                <a:spLocks/>
              </p:cNvSpPr>
              <p:nvPr/>
            </p:nvSpPr>
            <p:spPr>
              <a:xfrm rot="0">
                <a:off x="3325495" y="3340735"/>
                <a:ext cx="1435100" cy="368935"/>
              </a:xfrm>
              <a:prstGeom prst="rect"/>
              <a:noFill/>
            </p:spPr>
            <p:txBody>
              <a:bodyPr wrap="none" lIns="91440" tIns="45720" rIns="91440" bIns="45720" numCol="1" vert="horz" anchor="t">
                <a:spAutoFit/>
              </a:bodyPr>
              <a:lstStyle/>
              <a:p>
                <a:pPr marL="0" indent="0" latinLnBrk="0">
                  <a:buFontTx/>
                  <a:buNone/>
                </a:pPr>
                <a:r>
                  <a:rPr lang="en-US" altLang="ko-KR">
                    <a:solidFill>
                      <a:schemeClr val="bg1"/>
                    </a:solidFill>
                    <a:latin typeface="공체 Medium" charset="0"/>
                    <a:ea typeface="공체 Medium" charset="0"/>
                  </a:rPr>
                  <a:t>2. 개발 구성</a:t>
                </a:r>
                <a:endParaRPr lang="ko-KR" altLang="en-US">
                  <a:solidFill>
                    <a:schemeClr val="bg1"/>
                  </a:solidFill>
                  <a:latin typeface="공체 Medium" charset="0"/>
                  <a:ea typeface="공체 Medium" charset="0"/>
                </a:endParaRPr>
              </a:p>
            </p:txBody>
          </p:sp>
        </p:grpSp>
        <p:pic>
          <p:nvPicPr>
            <p:cNvPr id="28" name="그래픽 27"/>
            <p:cNvPicPr>
              <a:picLocks noChangeAspect="1"/>
            </p:cNvPicPr>
            <p:nvPr/>
          </p:nvPicPr>
          <p:blipFill rotWithShape="1">
            <a:blip r:embed="rId11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0">
              <a:off x="8571230" y="3325495"/>
              <a:ext cx="353060" cy="361950"/>
            </a:xfrm>
            <a:prstGeom prst="rect"/>
            <a:noFill/>
            <a:effectLst>
              <a:outerShdw sx="100000" sy="100000" blurRad="50800" dist="38100" dir="5400000" rotWithShape="0" algn="t">
                <a:srgbClr val="000000">
                  <a:alpha val="40000"/>
                </a:srgbClr>
              </a:outerShdw>
            </a:effectLst>
          </p:spPr>
        </p:pic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20671AE5-CE22-4C6A-80C6-B97140CDA62A}"/>
              </a:ext>
            </a:extLst>
          </p:cNvPr>
          <p:cNvGrpSpPr/>
          <p:nvPr/>
        </p:nvGrpSpPr>
        <p:grpSpPr>
          <a:xfrm>
            <a:off x="3046730" y="5057775"/>
            <a:ext cx="6098540" cy="769620"/>
            <a:chOff x="3046730" y="5057775"/>
            <a:chExt cx="6098540" cy="769620"/>
          </a:xfrm>
        </p:grpSpPr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3347C71E-B604-4885-A50C-C1B0DF7B42B3}"/>
                </a:ext>
              </a:extLst>
            </p:cNvPr>
            <p:cNvGrpSpPr/>
            <p:nvPr/>
          </p:nvGrpSpPr>
          <p:grpSpPr>
            <a:xfrm>
              <a:off x="3046730" y="5057775"/>
              <a:ext cx="6098540" cy="769620"/>
              <a:chOff x="3046730" y="5057775"/>
              <a:chExt cx="6098540" cy="769620"/>
            </a:xfrm>
          </p:grpSpPr>
          <p:grpSp>
            <p:nvGrpSpPr>
              <p:cNvPr id="42" name="그룹 41">
                <a:extLst>
                  <a:ext uri="{FF2B5EF4-FFF2-40B4-BE49-F238E27FC236}">
                    <a16:creationId xmlns:a16="http://schemas.microsoft.com/office/drawing/2014/main" id="{779657E9-1D2B-4174-8003-7568E2FAA268}"/>
                  </a:ext>
                </a:extLst>
              </p:cNvPr>
              <p:cNvGrpSpPr/>
              <p:nvPr/>
            </p:nvGrpSpPr>
            <p:grpSpPr>
              <a:xfrm rot="10800000">
                <a:off x="3046730" y="5057775"/>
                <a:ext cx="6098540" cy="769620"/>
                <a:chOff x="3046730" y="5057775"/>
                <a:chExt cx="6098540" cy="769620"/>
              </a:xfrm>
              <a:scene3d>
                <a:camera prst="perspectiveBelow"/>
                <a:lightRig rig="threePt" dir="t"/>
              </a:scene3d>
            </p:grpSpPr>
            <p:sp>
              <p:nvSpPr>
                <p:cNvPr id="44" name="사각형: 둥근 모서리 43"/>
                <p:cNvSpPr>
                  <a:spLocks/>
                </p:cNvSpPr>
                <p:nvPr/>
              </p:nvSpPr>
              <p:spPr>
                <a:xfrm rot="21600000">
                  <a:off x="3046730" y="5057775"/>
                  <a:ext cx="6099175" cy="770255"/>
                </a:xfrm>
                <a:prstGeom prst="roundRect"/>
                <a:gradFill rotWithShape="1">
                  <a:gsLst>
                    <a:gs pos="0">
                      <a:srgbClr val="5D0865"/>
                    </a:gs>
                    <a:gs pos="100000">
                      <a:srgbClr val="26084C"/>
                    </a:gs>
                  </a:gsLst>
                  <a:lin ang="0"/>
                </a:gradFill>
                <a:ln w="0">
                  <a:noFill/>
                  <a:prstDash/>
                </a:ln>
                <a:sp3d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numCol="1" vert="horz" anchor="ctr">
                  <a:noAutofit/>
                </a:bodyPr>
                <a:lstStyle/>
                <a:p>
                  <a:pPr marL="0" indent="0" algn="ctr" latinLnBrk="0">
                    <a:buFontTx/>
                    <a:buNone/>
                  </a:pPr>
                  <a:endParaRPr lang="ko-KR" altLang="en-US"/>
                </a:p>
              </p:txBody>
            </p:sp>
            <p:sp>
              <p:nvSpPr>
                <p:cNvPr id="45" name="사각형: 둥근 모서리 44"/>
                <p:cNvSpPr>
                  <a:spLocks/>
                </p:cNvSpPr>
                <p:nvPr/>
              </p:nvSpPr>
              <p:spPr>
                <a:xfrm rot="10800000">
                  <a:off x="3140075" y="5125085"/>
                  <a:ext cx="5911850" cy="634365"/>
                </a:xfrm>
                <a:prstGeom prst="roundRect"/>
                <a:gradFill rotWithShape="1">
                  <a:gsLst>
                    <a:gs pos="0">
                      <a:srgbClr val="5D0865"/>
                    </a:gs>
                    <a:gs pos="100000">
                      <a:srgbClr val="26084C"/>
                    </a:gs>
                  </a:gsLst>
                  <a:lin ang="0"/>
                </a:gradFill>
                <a:ln w="15875" cap="flat" cmpd="sng">
                  <a:solidFill>
                    <a:srgbClr val="FFFF00">
                      <a:alpha val="100000"/>
                    </a:srgbClr>
                  </a:solidFill>
                  <a:prstDash val="solid"/>
                </a:ln>
                <a:sp3d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numCol="1" vert="horz" anchor="ctr">
                  <a:noAutofit/>
                </a:bodyPr>
                <a:lstStyle/>
                <a:p>
                  <a:pPr marL="0" indent="0" algn="ctr" latinLnBrk="0">
                    <a:buFontTx/>
                    <a:buNone/>
                  </a:pPr>
                  <a:endParaRPr lang="ko-KR" altLang="en-US"/>
                </a:p>
              </p:txBody>
            </p:sp>
          </p:grpSp>
          <p:sp>
            <p:nvSpPr>
              <p:cNvPr id="43" name="TextBox 42"/>
              <p:cNvSpPr txBox="1">
                <a:spLocks/>
              </p:cNvSpPr>
              <p:nvPr/>
            </p:nvSpPr>
            <p:spPr>
              <a:xfrm rot="0">
                <a:off x="3325495" y="5273040"/>
                <a:ext cx="1545590" cy="368935"/>
              </a:xfrm>
              <a:prstGeom prst="rect"/>
              <a:noFill/>
            </p:spPr>
            <p:txBody>
              <a:bodyPr wrap="none" lIns="91440" tIns="45720" rIns="91440" bIns="45720" numCol="1" vert="horz" anchor="t">
                <a:spAutoFit/>
              </a:bodyPr>
              <a:lstStyle/>
              <a:p>
                <a:pPr marL="0" indent="0" latinLnBrk="0">
                  <a:buFontTx/>
                  <a:buNone/>
                </a:pPr>
                <a:r>
                  <a:rPr lang="en-US" altLang="ko-KR">
                    <a:solidFill>
                      <a:srgbClr val="FFFF00"/>
                    </a:solidFill>
                    <a:latin typeface="공체 Medium" charset="0"/>
                    <a:ea typeface="공체 Medium" charset="0"/>
                  </a:rPr>
                  <a:t>후기 및 Q&amp;A</a:t>
                </a:r>
                <a:endParaRPr lang="ko-KR" altLang="en-US">
                  <a:solidFill>
                    <a:srgbClr val="FFFF00"/>
                  </a:solidFill>
                  <a:latin typeface="공체 Medium" charset="0"/>
                  <a:ea typeface="공체 Medium" charset="0"/>
                </a:endParaRPr>
              </a:p>
            </p:txBody>
          </p:sp>
        </p:grpSp>
        <p:pic>
          <p:nvPicPr>
            <p:cNvPr id="27" name="그래픽 26"/>
            <p:cNvPicPr>
              <a:picLocks noChangeAspect="1"/>
            </p:cNvPicPr>
            <p:nvPr/>
          </p:nvPicPr>
          <p:blipFill rotWithShape="1"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0">
              <a:off x="8531225" y="5264785"/>
              <a:ext cx="379095" cy="356870"/>
            </a:xfrm>
            <a:prstGeom prst="rect"/>
            <a:noFill/>
            <a:effectLst>
              <a:outerShdw sx="100000" sy="100000" blurRad="50800" dist="38100" dir="5400000" rotWithShape="0" algn="t">
                <a:srgbClr val="000000">
                  <a:alpha val="40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1310409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00" advTm="3000">
        <p:fade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7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7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 0"/>
          <p:cNvSpPr>
            <a:spLocks/>
          </p:cNvSpPr>
          <p:nvPr/>
        </p:nvSpPr>
        <p:spPr>
          <a:xfrm rot="0">
            <a:off x="0" y="-635"/>
            <a:ext cx="12192635" cy="6858635"/>
          </a:xfrm>
          <a:prstGeom prst="rect"/>
          <a:solidFill>
            <a:schemeClr val="tx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11" name="Rect 0"/>
          <p:cNvSpPr>
            <a:spLocks/>
          </p:cNvSpPr>
          <p:nvPr/>
        </p:nvSpPr>
        <p:spPr>
          <a:xfrm rot="0">
            <a:off x="0" y="0"/>
            <a:ext cx="12192635" cy="6858635"/>
          </a:xfrm>
          <a:prstGeom prst="rect"/>
          <a:gradFill rotWithShape="1">
            <a:gsLst>
              <a:gs pos="0">
                <a:srgbClr val="4E02E9">
                  <a:lumMod val="51000"/>
                  <a:alpha val="56000"/>
                </a:srgbClr>
              </a:gs>
              <a:gs pos="100000">
                <a:srgbClr val="CE048A">
                  <a:lumMod val="16000"/>
                </a:srgbClr>
              </a:gs>
            </a:gsLst>
            <a:lin ang="5400000" scaled="1"/>
          </a:gra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pic>
        <p:nvPicPr>
          <p:cNvPr id="17" name="Picture " descr="C:/Users/admin/AppData/Roaming/PolarisOffice/ETemp/14988_22422024/image7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537845" y="513080"/>
            <a:ext cx="11117580" cy="5831840"/>
          </a:xfrm>
          <a:prstGeom prst="rect"/>
          <a:noFill/>
        </p:spPr>
      </p:pic>
      <p:cxnSp>
        <p:nvCxnSpPr>
          <p:cNvPr id="5" name="Rect 0"/>
          <p:cNvCxnSpPr/>
          <p:nvPr/>
        </p:nvCxnSpPr>
        <p:spPr>
          <a:xfrm rot="0">
            <a:off x="12574905" y="1476375"/>
            <a:ext cx="1332230" cy="635"/>
          </a:xfrm>
          <a:prstGeom prst="line"/>
          <a:ln w="19050" cap="flat" cmpd="sng">
            <a:solidFill>
              <a:srgbClr val="CE048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Rect 0"/>
          <p:cNvCxnSpPr/>
          <p:nvPr/>
        </p:nvCxnSpPr>
        <p:spPr>
          <a:xfrm rot="0">
            <a:off x="12574905" y="1133475"/>
            <a:ext cx="1490980" cy="635"/>
          </a:xfrm>
          <a:prstGeom prst="line"/>
          <a:ln w="19050" cap="flat" cmpd="sng">
            <a:solidFill>
              <a:srgbClr val="CE048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Rect 0"/>
          <p:cNvCxnSpPr/>
          <p:nvPr/>
        </p:nvCxnSpPr>
        <p:spPr>
          <a:xfrm rot="0">
            <a:off x="12574905" y="2111375"/>
            <a:ext cx="1490980" cy="635"/>
          </a:xfrm>
          <a:prstGeom prst="line"/>
          <a:ln w="19050" cap="flat" cmpd="sng">
            <a:solidFill>
              <a:srgbClr val="CE048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Rect 0"/>
          <p:cNvCxnSpPr/>
          <p:nvPr/>
        </p:nvCxnSpPr>
        <p:spPr>
          <a:xfrm rot="0">
            <a:off x="12574905" y="2479675"/>
            <a:ext cx="1490980" cy="635"/>
          </a:xfrm>
          <a:prstGeom prst="line"/>
          <a:ln w="19050" cap="flat" cmpd="sng">
            <a:solidFill>
              <a:srgbClr val="CE048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Rect 0"/>
          <p:cNvCxnSpPr/>
          <p:nvPr/>
        </p:nvCxnSpPr>
        <p:spPr>
          <a:xfrm rot="0">
            <a:off x="12574905" y="3429000"/>
            <a:ext cx="1230630" cy="635"/>
          </a:xfrm>
          <a:prstGeom prst="line"/>
          <a:ln w="19050" cap="flat" cmpd="sng">
            <a:solidFill>
              <a:srgbClr val="CE048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Rect 0"/>
          <p:cNvCxnSpPr/>
          <p:nvPr/>
        </p:nvCxnSpPr>
        <p:spPr>
          <a:xfrm rot="0">
            <a:off x="12695555" y="3704590"/>
            <a:ext cx="1649730" cy="635"/>
          </a:xfrm>
          <a:prstGeom prst="line"/>
          <a:ln w="19050" cap="flat" cmpd="sng">
            <a:solidFill>
              <a:srgbClr val="CE048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Rect 0"/>
          <p:cNvCxnSpPr/>
          <p:nvPr/>
        </p:nvCxnSpPr>
        <p:spPr>
          <a:xfrm rot="0">
            <a:off x="12574905" y="4555490"/>
            <a:ext cx="1129030" cy="635"/>
          </a:xfrm>
          <a:prstGeom prst="line"/>
          <a:ln w="19050" cap="flat" cmpd="sng">
            <a:solidFill>
              <a:srgbClr val="CE048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Rect 0"/>
          <p:cNvCxnSpPr/>
          <p:nvPr/>
        </p:nvCxnSpPr>
        <p:spPr>
          <a:xfrm rot="0">
            <a:off x="12854305" y="5203190"/>
            <a:ext cx="1490980" cy="635"/>
          </a:xfrm>
          <a:prstGeom prst="line"/>
          <a:ln w="19050" cap="flat" cmpd="sng">
            <a:solidFill>
              <a:srgbClr val="CE048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Rect 0"/>
          <p:cNvCxnSpPr/>
          <p:nvPr/>
        </p:nvCxnSpPr>
        <p:spPr>
          <a:xfrm rot="0">
            <a:off x="12574905" y="5761990"/>
            <a:ext cx="1332230" cy="635"/>
          </a:xfrm>
          <a:prstGeom prst="line"/>
          <a:ln w="19050" cap="flat" cmpd="sng">
            <a:solidFill>
              <a:srgbClr val="CE048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Rect 0"/>
          <p:cNvCxnSpPr/>
          <p:nvPr/>
        </p:nvCxnSpPr>
        <p:spPr>
          <a:xfrm rot="0">
            <a:off x="12574905" y="790575"/>
            <a:ext cx="1490980" cy="635"/>
          </a:xfrm>
          <a:prstGeom prst="line"/>
          <a:ln w="19050" cap="flat" cmpd="sng">
            <a:solidFill>
              <a:srgbClr val="8620AC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Rect 0"/>
          <p:cNvCxnSpPr/>
          <p:nvPr/>
        </p:nvCxnSpPr>
        <p:spPr>
          <a:xfrm rot="0">
            <a:off x="12574905" y="1743075"/>
            <a:ext cx="1490980" cy="635"/>
          </a:xfrm>
          <a:prstGeom prst="line"/>
          <a:ln w="19050" cap="flat" cmpd="sng">
            <a:solidFill>
              <a:srgbClr val="8620AC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Rect 0"/>
          <p:cNvCxnSpPr/>
          <p:nvPr/>
        </p:nvCxnSpPr>
        <p:spPr>
          <a:xfrm rot="0">
            <a:off x="12574905" y="2784475"/>
            <a:ext cx="1586230" cy="635"/>
          </a:xfrm>
          <a:prstGeom prst="line"/>
          <a:ln w="19050" cap="flat" cmpd="sng">
            <a:solidFill>
              <a:srgbClr val="8620AC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Rect 0"/>
          <p:cNvCxnSpPr/>
          <p:nvPr/>
        </p:nvCxnSpPr>
        <p:spPr>
          <a:xfrm rot="0">
            <a:off x="12574905" y="4156075"/>
            <a:ext cx="1040130" cy="635"/>
          </a:xfrm>
          <a:prstGeom prst="line"/>
          <a:ln w="19050" cap="flat" cmpd="sng">
            <a:solidFill>
              <a:srgbClr val="8620AC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Rect 0"/>
          <p:cNvCxnSpPr/>
          <p:nvPr/>
        </p:nvCxnSpPr>
        <p:spPr>
          <a:xfrm rot="0">
            <a:off x="12708255" y="4892675"/>
            <a:ext cx="1637030" cy="635"/>
          </a:xfrm>
          <a:prstGeom prst="line"/>
          <a:ln w="19050" cap="flat" cmpd="sng">
            <a:solidFill>
              <a:srgbClr val="8620AC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Rect 0"/>
          <p:cNvCxnSpPr/>
          <p:nvPr/>
        </p:nvCxnSpPr>
        <p:spPr>
          <a:xfrm rot="0">
            <a:off x="12574905" y="5984875"/>
            <a:ext cx="1332230" cy="635"/>
          </a:xfrm>
          <a:prstGeom prst="line"/>
          <a:ln w="19050" cap="flat" cmpd="sng">
            <a:solidFill>
              <a:srgbClr val="8620AC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" descr="C:/Users/admin/AppData/Roaming/PolarisOffice/ETemp/14988_22422024/image9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9508490" y="2383790"/>
            <a:ext cx="488950" cy="565150"/>
          </a:xfrm>
          <a:prstGeom prst="rect"/>
          <a:noFill/>
          <a:effectLst>
            <a:outerShdw sx="100000" sy="100000" blurRad="50800" dist="38100" dir="2700000" rotWithShape="0" algn="tl">
              <a:srgbClr val="000000">
                <a:alpha val="40000"/>
              </a:srgbClr>
            </a:outerShdw>
          </a:effectLst>
        </p:spPr>
      </p:pic>
      <p:pic>
        <p:nvPicPr>
          <p:cNvPr id="25" name="Picture " descr="C:/Users/admin/AppData/Roaming/PolarisOffice/ETemp/14988_22422024/image11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9267825" y="3197860"/>
            <a:ext cx="970915" cy="495935"/>
          </a:xfrm>
          <a:prstGeom prst="rect"/>
          <a:noFill/>
          <a:effectLst>
            <a:outerShdw sx="100000" sy="100000" blurRad="50800" dist="38100" dir="5400000" rotWithShape="0" algn="t">
              <a:srgbClr val="000000">
                <a:alpha val="40000"/>
              </a:srgbClr>
            </a:outerShdw>
          </a:effectLst>
        </p:spPr>
      </p:pic>
      <p:pic>
        <p:nvPicPr>
          <p:cNvPr id="26" name="Picture " descr="C:/Users/admin/AppData/Roaming/PolarisOffice/ETemp/14988_22422024/image13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9429750" y="4751070"/>
            <a:ext cx="647700" cy="572135"/>
          </a:xfrm>
          <a:prstGeom prst="rect"/>
          <a:noFill/>
          <a:effectLst>
            <a:outerShdw sx="100000" sy="100000" blurRad="50800" dist="38100" dir="5400000" rotWithShape="0" algn="t">
              <a:srgbClr val="000000">
                <a:alpha val="40000"/>
              </a:srgbClr>
            </a:outerShdw>
          </a:effectLst>
        </p:spPr>
      </p:pic>
      <p:pic>
        <p:nvPicPr>
          <p:cNvPr id="28" name="Picture " descr="C:/Users/admin/AppData/Roaming/PolarisOffice/ETemp/14988_22422024/image17.pn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9481185" y="3943985"/>
            <a:ext cx="544195" cy="558165"/>
          </a:xfrm>
          <a:prstGeom prst="rect"/>
          <a:noFill/>
          <a:effectLst>
            <a:outerShdw sx="100000" sy="100000" blurRad="50800" dist="38100" dir="5400000" rotWithShape="0" algn="t">
              <a:srgbClr val="000000">
                <a:alpha val="40000"/>
              </a:srgbClr>
            </a:outerShdw>
          </a:effectLst>
        </p:spPr>
      </p:pic>
      <p:pic>
        <p:nvPicPr>
          <p:cNvPr id="27" name="Picture " descr="C:/Users/admin/AppData/Roaming/PolarisOffice/ETemp/14988_22422024/image15.png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9460230" y="1583055"/>
            <a:ext cx="585470" cy="551180"/>
          </a:xfrm>
          <a:prstGeom prst="rect"/>
          <a:noFill/>
          <a:effectLst>
            <a:outerShdw sx="100000" sy="100000" blurRad="50800" dist="38100" dir="5400000" rotWithShape="0" algn="t">
              <a:srgbClr val="000000">
                <a:alpha val="40000"/>
              </a:srgbClr>
            </a:outerShdw>
          </a:effectLst>
        </p:spPr>
      </p:pic>
      <p:pic>
        <p:nvPicPr>
          <p:cNvPr id="4" name="Picture " descr="C:/Users/admin/AppData/Roaming/PolarisOffice/ETemp/14988_22422024/image21.png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727835" y="3023870"/>
            <a:ext cx="1124585" cy="857885"/>
          </a:xfrm>
          <a:prstGeom prst="rect"/>
          <a:noFill/>
          <a:effectLst>
            <a:outerShdw sx="100000" sy="100000" blurRad="50800" dist="38100" dir="5400000" rotWithShape="0" algn="t">
              <a:srgbClr val="000000">
                <a:alpha val="40000"/>
              </a:srgbClr>
            </a:outerShdw>
          </a:effectLst>
        </p:spPr>
      </p:pic>
      <p:grpSp>
        <p:nvGrpSpPr>
          <p:cNvPr id="51" name="Group 5"/>
          <p:cNvGrpSpPr/>
          <p:nvPr/>
        </p:nvGrpSpPr>
        <p:grpSpPr>
          <a:xfrm rot="0">
            <a:off x="4259580" y="0"/>
            <a:ext cx="3674110" cy="5662930"/>
            <a:chOff x="4259580" y="0"/>
            <a:chExt cx="3674110" cy="5662930"/>
          </a:xfrm>
        </p:grpSpPr>
        <p:grpSp>
          <p:nvGrpSpPr>
            <p:cNvPr id="47" name="Group 5"/>
            <p:cNvGrpSpPr/>
            <p:nvPr/>
          </p:nvGrpSpPr>
          <p:grpSpPr>
            <a:xfrm rot="0">
              <a:off x="4259580" y="0"/>
              <a:ext cx="3674110" cy="5662930"/>
              <a:chOff x="4259580" y="0"/>
              <a:chExt cx="3674110" cy="5662930"/>
            </a:xfrm>
            <a:effectLst>
              <a:outerShdw sx="100000" sy="100000" blurRad="50800" dist="38100" dir="5400000" rotWithShape="0" algn="t">
                <a:srgbClr val="000000">
                  <a:alpha val="40000"/>
                </a:srgbClr>
              </a:outerShdw>
            </a:effectLst>
          </p:grpSpPr>
          <p:sp>
            <p:nvSpPr>
              <p:cNvPr id="45" name="Rect 0"/>
              <p:cNvSpPr>
                <a:spLocks/>
              </p:cNvSpPr>
              <p:nvPr/>
            </p:nvSpPr>
            <p:spPr>
              <a:xfrm rot="10800000">
                <a:off x="4259580" y="0"/>
                <a:ext cx="3674110" cy="5662930"/>
              </a:xfrm>
              <a:prstGeom prst="rect"/>
              <a:gradFill rotWithShape="1">
                <a:gsLst>
                  <a:gs pos="0">
                    <a:srgbClr val="CE048A"/>
                  </a:gs>
                  <a:gs pos="100000">
                    <a:srgbClr val="FFC000"/>
                  </a:gs>
                </a:gsLst>
                <a:lin ang="5400000" scaled="1"/>
              </a:gradFill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latinLnBrk="0">
                  <a:buFontTx/>
                  <a:buNone/>
                </a:pPr>
                <a:endParaRPr lang="ko-KR" altLang="en-US"/>
              </a:p>
            </p:txBody>
          </p:sp>
          <p:sp>
            <p:nvSpPr>
              <p:cNvPr id="46" name="Rect 0"/>
              <p:cNvSpPr>
                <a:spLocks/>
              </p:cNvSpPr>
              <p:nvPr/>
            </p:nvSpPr>
            <p:spPr>
              <a:xfrm rot="0">
                <a:off x="4348480" y="0"/>
                <a:ext cx="3503295" cy="5582285"/>
              </a:xfrm>
              <a:prstGeom prst="rect"/>
              <a:solidFill>
                <a:schemeClr val="tx1"/>
              </a:solidFill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latinLnBrk="0">
                  <a:buFontTx/>
                  <a:buNone/>
                </a:pPr>
                <a:endParaRPr lang="ko-KR" altLang="en-US"/>
              </a:p>
            </p:txBody>
          </p:sp>
        </p:grpSp>
        <p:sp>
          <p:nvSpPr>
            <p:cNvPr id="50" name="Rect 0"/>
            <p:cNvSpPr>
              <a:spLocks/>
            </p:cNvSpPr>
            <p:nvPr/>
          </p:nvSpPr>
          <p:spPr>
            <a:xfrm rot="5400000">
              <a:off x="6073140" y="4999990"/>
              <a:ext cx="46355" cy="693420"/>
            </a:xfrm>
            <a:prstGeom prst="roundRect"/>
            <a:solidFill>
              <a:srgbClr val="D82C87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</p:grpSp>
      <p:pic>
        <p:nvPicPr>
          <p:cNvPr id="20" name="Picture " descr="C:/Users/admin/AppData/Roaming/PolarisOffice/ETemp/14988_22422024/image19.png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12192635" cy="6858635"/>
          </a:xfrm>
          <a:prstGeom prst="rect"/>
          <a:noFill/>
        </p:spPr>
      </p:pic>
      <p:grpSp>
        <p:nvGrpSpPr>
          <p:cNvPr id="52" name="Group 5"/>
          <p:cNvGrpSpPr/>
          <p:nvPr/>
        </p:nvGrpSpPr>
        <p:grpSpPr>
          <a:xfrm rot="0">
            <a:off x="5515610" y="2616835"/>
            <a:ext cx="1160780" cy="1162050"/>
            <a:chOff x="5515610" y="2616835"/>
            <a:chExt cx="1160780" cy="1162050"/>
          </a:xfrm>
        </p:grpSpPr>
        <p:sp>
          <p:nvSpPr>
            <p:cNvPr id="48" name="Rect 0"/>
            <p:cNvSpPr txBox="1">
              <a:spLocks/>
            </p:cNvSpPr>
            <p:nvPr/>
          </p:nvSpPr>
          <p:spPr>
            <a:xfrm rot="0">
              <a:off x="5515610" y="2616835"/>
              <a:ext cx="1160780" cy="461010"/>
            </a:xfrm>
            <a:prstGeom prst="rect"/>
            <a:noFill/>
          </p:spPr>
          <p:txBody>
            <a:bodyPr wrap="none" lIns="91440" tIns="45720" rIns="91440" bIns="45720" numCol="1" vert="horz" anchor="t">
              <a:spAutoFit/>
            </a:bodyPr>
            <a:lstStyle/>
            <a:p>
              <a:pPr marL="0" indent="0" algn="ctr" latinLnBrk="0">
                <a:buFontTx/>
                <a:buNone/>
              </a:pPr>
              <a:r>
                <a:rPr lang="en-US" altLang="ko-KR" sz="2400">
                  <a:gradFill rotWithShape="1">
                    <a:gsLst>
                      <a:gs pos="0">
                        <a:srgbClr val="CE048A"/>
                      </a:gs>
                      <a:gs pos="100000">
                        <a:srgbClr val="FFC000"/>
                      </a:gs>
                    </a:gsLst>
                    <a:lin ang="5400000" scaled="1"/>
                  </a:gradFill>
                  <a:latin typeface="공체 Medium" charset="0"/>
                  <a:ea typeface="공체 Medium" charset="0"/>
                </a:rPr>
                <a:t>stage.4</a:t>
              </a:r>
              <a:endParaRPr lang="ko-KR" altLang="en-US" sz="2400">
                <a:gradFill rotWithShape="1">
                  <a:gsLst>
                    <a:gs pos="0">
                      <a:srgbClr val="CE048A"/>
                    </a:gs>
                    <a:gs pos="100000">
                      <a:srgbClr val="FFC000"/>
                    </a:gs>
                  </a:gsLst>
                  <a:lin ang="5400000" scaled="1"/>
                </a:gradFill>
                <a:latin typeface="공체 Medium" charset="0"/>
                <a:ea typeface="공체 Medium" charset="0"/>
              </a:endParaRPr>
            </a:p>
          </p:txBody>
        </p:sp>
        <p:sp>
          <p:nvSpPr>
            <p:cNvPr id="49" name="Rect 0"/>
            <p:cNvSpPr txBox="1">
              <a:spLocks/>
            </p:cNvSpPr>
            <p:nvPr/>
          </p:nvSpPr>
          <p:spPr>
            <a:xfrm rot="0">
              <a:off x="5586730" y="3256280"/>
              <a:ext cx="1019810" cy="522605"/>
            </a:xfrm>
            <a:prstGeom prst="rect"/>
            <a:noFill/>
          </p:spPr>
          <p:txBody>
            <a:bodyPr wrap="none" lIns="91440" tIns="45720" rIns="91440" bIns="45720" numCol="1" vert="horz" anchor="t">
              <a:spAutoFit/>
            </a:bodyPr>
            <a:lstStyle/>
            <a:p>
              <a:pPr marL="0" indent="0" algn="ctr" latinLnBrk="0">
                <a:buFontTx/>
                <a:buNone/>
              </a:pPr>
              <a:r>
                <a:rPr lang="en-US" altLang="ko-KR" sz="2800">
                  <a:solidFill>
                    <a:schemeClr val="bg1"/>
                  </a:solidFill>
                  <a:latin typeface="공체 Medium" charset="0"/>
                  <a:ea typeface="공체 Medium" charset="0"/>
                </a:rPr>
                <a:t>후기 </a:t>
              </a:r>
              <a:endParaRPr lang="ko-KR" altLang="en-US" sz="2800">
                <a:solidFill>
                  <a:schemeClr val="bg1"/>
                </a:solidFill>
                <a:latin typeface="공체 Medium" charset="0"/>
                <a:ea typeface="공체 Medium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" advTm="2000">
        <p:fade/>
      </p:transition>
    </mc:Choice>
    <mc:Fallback>
      <p:transition spd="slow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path" presetSubtype="0" repeatCount="indefinite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0 L 0 -0.04129 L 0 0 Z " pathEditMode="relative" ptsTypes="AAA" rAng="0">
                                      <p:cBhvr>
                                        <p:cTn id="10" dur="17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83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35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1.0226 0 " pathEditMode="relative" ptsTypes="AA" rAng="0">
                                      <p:cBhvr>
                                        <p:cTn id="12" dur="11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716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35" presetClass="path" presetSubtype="0" repeatCount="indefinite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0 0 L 1.0226 0 " pathEditMode="relative" ptsTypes="AA" rAng="0">
                                      <p:cBhvr>
                                        <p:cTn id="14" dur="1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716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35" presetClass="path" presetSubtype="0" repeatCount="indefinite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0 0 L 1.0226 0 " pathEditMode="relative" ptsTypes="AA" rAng="0">
                                      <p:cBhvr>
                                        <p:cTn id="1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716" y="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35" presetClass="path" presetSubtype="0" repeatCount="indefinite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0 0 L 1.0226 0 " pathEditMode="relative" ptsTypes="AA" rAng="0">
                                      <p:cBhvr>
                                        <p:cTn id="18" dur="11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716" y="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35" presetClass="path" presetSubtype="0" repeatCount="indefinite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0 0 L 1.02266 0 " pathEditMode="relative" ptsTypes="AA" rAng="0">
                                      <p:cBhvr>
                                        <p:cTn id="20" dur="1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716" y="0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35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1.02266 0 " pathEditMode="relative" ptsTypes="AA" rAng="0">
                                      <p:cBhvr>
                                        <p:cTn id="22" dur="9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716" y="0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35" presetClass="path" presetSubtype="0" repeatCount="indefinite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0 0 L 1.02266 0 " pathEditMode="relative" ptsTypes="AA" rAng="0">
                                      <p:cBhvr>
                                        <p:cTn id="24" dur="11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716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35" presetClass="path" presetSubtype="0" repeatCount="indefinite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0 0 L 1.02266 0 " pathEditMode="relative" ptsTypes="AA" rAng="0">
                                      <p:cBhvr>
                                        <p:cTn id="26" dur="8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716" y="0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35" presetClass="path" presetSubtype="0" repeatCount="indefinite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0 0 L 1.0226 0 " pathEditMode="relative" ptsTypes="AA" rAng="0">
                                      <p:cBhvr>
                                        <p:cTn id="28" dur="11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716" y="0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35" presetClass="path" presetSubtype="0" repeatCount="indefinite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 0 L 1.0226 0 " pathEditMode="relative" ptsTypes="AA" rAng="0">
                                      <p:cBhvr>
                                        <p:cTn id="30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716" y="0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35" presetClass="path" presetSubtype="0" repeatCount="indefinite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0 L 1.0226 0 " pathEditMode="relative" ptsTypes="AA" rAng="0">
                                      <p:cBhvr>
                                        <p:cTn id="32" dur="11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716" y="0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35" presetClass="path" presetSubtype="0" repeatCount="indefinite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0 0 L 1.02266 0 " pathEditMode="relative" ptsTypes="AA" rAng="0">
                                      <p:cBhvr>
                                        <p:cTn id="34" dur="9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716" y="0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35" presetClass="path" presetSubtype="0" repeatCount="indefinite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0 0 L 1.02266 0 " pathEditMode="relative" ptsTypes="AA" rAng="0">
                                      <p:cBhvr>
                                        <p:cTn id="36" dur="11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716" y="0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35" presetClass="path" presetSubtype="0" repeatCount="indefinite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0 0 L 1.0226 0 " pathEditMode="relative" ptsTypes="AA" rAng="0">
                                      <p:cBhvr>
                                        <p:cTn id="3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716" y="0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35" presetClass="path" presetSubtype="0" repeatCount="indefinite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0 0 L 1.0226 0 " pathEditMode="relative" ptsTypes="AA" rAng="0">
                                      <p:cBhvr>
                                        <p:cTn id="40" dur="8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716" y="0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2" presetClass="entr" presetSubtype="2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2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2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32" presetClass="emph" presetSubtype="0" repeatCount="indefinite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Rot by="120000">
                                      <p:cBhvr>
                                        <p:cTn id="62" dur="8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3" dur="160" fill="hold">
                                          <p:stCondLst>
                                            <p:cond delay="16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4" dur="160" fill="hold">
                                          <p:stCondLst>
                                            <p:cond delay="32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5" dur="160" fill="hold">
                                          <p:stCondLst>
                                            <p:cond delay="48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6" dur="160" fill="hold">
                                          <p:stCondLst>
                                            <p:cond delay="64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7" presetID="32" presetClass="emph" presetSubtype="0" repeatCount="indefinite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Rot by="120000">
                                      <p:cBhvr>
                                        <p:cTn id="6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7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7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3" presetID="32" presetClass="emph" presetSubtype="0" repeatCount="indefinite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Rot by="120000">
                                      <p:cBhvr>
                                        <p:cTn id="74" dur="8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5" dur="160" fill="hold">
                                          <p:stCondLst>
                                            <p:cond delay="16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76" dur="160" fill="hold">
                                          <p:stCondLst>
                                            <p:cond delay="32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7" dur="160" fill="hold">
                                          <p:stCondLst>
                                            <p:cond delay="48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78" dur="160" fill="hold">
                                          <p:stCondLst>
                                            <p:cond delay="64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9" presetID="32" presetClass="emph" presetSubtype="0" repeatCount="indefinite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Rot by="120000">
                                      <p:cBhvr>
                                        <p:cTn id="8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8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5" presetID="32" presetClass="emph" presetSubtype="0" repeatCount="indefinite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Rot by="120000">
                                      <p:cBhvr>
                                        <p:cTn id="86" dur="8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7" dur="160" fill="hold">
                                          <p:stCondLst>
                                            <p:cond delay="16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8" dur="160" fill="hold">
                                          <p:stCondLst>
                                            <p:cond delay="32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9" dur="160" fill="hold">
                                          <p:stCondLst>
                                            <p:cond delay="48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90" dur="160" fill="hold">
                                          <p:stCondLst>
                                            <p:cond delay="64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1" presetID="2" presetClass="entr" presetSubtype="1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8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8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7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6EC9DFD1-3966-48B0-A51D-BDEFDFD5E5B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>
            <a:spLocks/>
          </p:cNvSpPr>
          <p:nvPr/>
        </p:nvSpPr>
        <p:spPr>
          <a:xfrm rot="0">
            <a:off x="0" y="0"/>
            <a:ext cx="12192635" cy="6858635"/>
          </a:xfrm>
          <a:prstGeom prst="rect"/>
          <a:gradFill rotWithShape="1">
            <a:gsLst>
              <a:gs pos="0">
                <a:srgbClr val="4E02E9">
                  <a:lumMod val="51000"/>
                  <a:alpha val="56000"/>
                </a:srgbClr>
              </a:gs>
              <a:gs pos="100000">
                <a:srgbClr val="CE048A">
                  <a:lumMod val="16000"/>
                </a:srgbClr>
              </a:gs>
            </a:gsLst>
            <a:lin ang="5400000" scaled="1"/>
          </a:gra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FC2A37ED-7CA3-4D48-9DA4-581F3503BC19}"/>
              </a:ext>
            </a:extLst>
          </p:cNvPr>
          <p:cNvSpPr/>
          <p:nvPr/>
        </p:nvSpPr>
        <p:spPr>
          <a:xfrm>
            <a:off x="7774305" y="1619250"/>
            <a:ext cx="139700" cy="1397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도형 111"/>
          <p:cNvCxnSpPr/>
          <p:nvPr/>
        </p:nvCxnSpPr>
        <p:spPr>
          <a:xfrm rot="0">
            <a:off x="1162685" y="708660"/>
            <a:ext cx="10215245" cy="1270"/>
          </a:xfrm>
          <a:prstGeom prst="line"/>
          <a:ln w="1905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그룹 117"/>
          <p:cNvGrpSpPr/>
          <p:nvPr/>
        </p:nvGrpSpPr>
        <p:grpSpPr>
          <a:xfrm rot="0">
            <a:off x="9113520" y="283845"/>
            <a:ext cx="2265045" cy="337820"/>
            <a:chOff x="9113520" y="283845"/>
            <a:chExt cx="2265045" cy="337820"/>
          </a:xfrm>
        </p:grpSpPr>
        <p:pic>
          <p:nvPicPr>
            <p:cNvPr id="45" name="그림 112" descr="C:/Users/admin/AppData/Roaming/PolarisOffice/ETemp/14988_22422024/image9.png"/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0">
              <a:off x="9547860" y="285750"/>
              <a:ext cx="288925" cy="333375"/>
            </a:xfrm>
            <a:prstGeom prst="rect"/>
            <a:noFill/>
            <a:effectLst>
              <a:outerShdw sx="100000" sy="100000" blurRad="50800" dist="38100" dir="2700000" rotWithShape="0" algn="tl">
                <a:srgbClr val="000000">
                  <a:alpha val="40000"/>
                </a:srgbClr>
              </a:outerShdw>
            </a:effectLst>
          </p:spPr>
        </p:pic>
        <p:pic>
          <p:nvPicPr>
            <p:cNvPr id="46" name="그림 113" descr="C:/Users/admin/AppData/Roaming/PolarisOffice/ETemp/14988_22422024/image11.png"/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0">
              <a:off x="9925685" y="306070"/>
              <a:ext cx="572770" cy="293370"/>
            </a:xfrm>
            <a:prstGeom prst="rect"/>
            <a:noFill/>
            <a:effectLst>
              <a:outerShdw sx="100000" sy="100000" blurRad="50800" dist="38100" dir="5400000" rotWithShape="0" algn="t">
                <a:srgbClr val="000000">
                  <a:alpha val="40000"/>
                </a:srgbClr>
              </a:outerShdw>
            </a:effectLst>
          </p:spPr>
        </p:pic>
        <p:pic>
          <p:nvPicPr>
            <p:cNvPr id="47" name="그림 114" descr="C:/Users/admin/AppData/Roaming/PolarisOffice/ETemp/14988_22422024/image13.png"/>
            <p:cNvPicPr>
              <a:picLocks noChangeAspect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0">
              <a:off x="10586720" y="283845"/>
              <a:ext cx="382270" cy="337820"/>
            </a:xfrm>
            <a:prstGeom prst="rect"/>
            <a:noFill/>
            <a:effectLst>
              <a:outerShdw sx="100000" sy="100000" blurRad="50800" dist="38100" dir="5400000" rotWithShape="0" algn="t">
                <a:srgbClr val="000000">
                  <a:alpha val="40000"/>
                </a:srgbClr>
              </a:outerShdw>
            </a:effectLst>
          </p:spPr>
        </p:pic>
        <p:pic>
          <p:nvPicPr>
            <p:cNvPr id="48" name="그림 115" descr="C:/Users/admin/AppData/Roaming/PolarisOffice/ETemp/14988_22422024/image15.png"/>
            <p:cNvPicPr>
              <a:picLocks noChangeAspect="1"/>
            </p:cNvPicPr>
            <p:nvPr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0">
              <a:off x="9113520" y="289560"/>
              <a:ext cx="346075" cy="325755"/>
            </a:xfrm>
            <a:prstGeom prst="rect"/>
            <a:noFill/>
            <a:effectLst>
              <a:outerShdw sx="100000" sy="100000" blurRad="50800" dist="38100" dir="5400000" rotWithShape="0" algn="t">
                <a:srgbClr val="000000">
                  <a:alpha val="40000"/>
                </a:srgbClr>
              </a:outerShdw>
            </a:effectLst>
          </p:spPr>
        </p:pic>
        <p:pic>
          <p:nvPicPr>
            <p:cNvPr id="49" name="그림 116" descr="C:/Users/admin/AppData/Roaming/PolarisOffice/ETemp/14988_22422024/image17.png"/>
            <p:cNvPicPr>
              <a:picLocks noChangeAspect="1"/>
            </p:cNvPicPr>
            <p:nvPr/>
          </p:nvPicPr>
          <p:blipFill rotWithShape="1"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0">
              <a:off x="11057255" y="287655"/>
              <a:ext cx="321310" cy="329565"/>
            </a:xfrm>
            <a:prstGeom prst="rect"/>
            <a:noFill/>
            <a:effectLst>
              <a:outerShdw sx="100000" sy="100000" blurRad="50800" dist="38100" dir="5400000" rotWithShape="0" algn="t">
                <a:srgbClr val="000000">
                  <a:alpha val="40000"/>
                </a:srgbClr>
              </a:outerShdw>
            </a:effectLst>
          </p:spPr>
        </p:pic>
      </p:grpSp>
      <p:sp>
        <p:nvSpPr>
          <p:cNvPr id="50" name="텍스트 상자 118"/>
          <p:cNvSpPr txBox="1">
            <a:spLocks/>
          </p:cNvSpPr>
          <p:nvPr/>
        </p:nvSpPr>
        <p:spPr>
          <a:xfrm rot="0">
            <a:off x="1188720" y="299085"/>
            <a:ext cx="5437505" cy="37020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r>
              <a:rPr sz="1800">
                <a:latin typeface="맑은 고딕" charset="0"/>
                <a:ea typeface="맑은 고딕" charset="0"/>
              </a:rPr>
              <a:t>후기</a:t>
            </a:r>
            <a:endParaRPr lang="ko-KR" altLang="en-US" sz="180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1" name="도형 119"/>
          <p:cNvSpPr>
            <a:spLocks/>
          </p:cNvSpPr>
          <p:nvPr/>
        </p:nvSpPr>
        <p:spPr>
          <a:xfrm rot="0">
            <a:off x="1947545" y="1036955"/>
            <a:ext cx="9472295" cy="1450340"/>
          </a:xfrm>
          <a:prstGeom prst="roundRect"/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52" name="텍스트 상자 121"/>
          <p:cNvSpPr txBox="1"/>
          <p:nvPr/>
        </p:nvSpPr>
        <p:spPr>
          <a:xfrm>
            <a:off x="868045" y="1597660"/>
            <a:ext cx="1037590" cy="647065"/>
          </a:xfrm>
          <a:prstGeom prst="rect">
            <a:avLst/>
          </a:prstGeom>
          <a:noFill/>
          <a:ln w="0">
            <a:noFill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>
              <a:defRPr/>
            </a:pPr>
            <a:r>
              <a:rPr sz="1800">
                <a:solidFill>
                  <a:schemeClr val="lt1"/>
                </a:solidFill>
                <a:latin typeface="맑은 고딕"/>
                <a:ea typeface="맑은 고딕"/>
              </a:rPr>
              <a:t>정재규 :</a:t>
            </a:r>
            <a:endParaRPr sz="1800">
              <a:solidFill>
                <a:schemeClr val="lt1"/>
              </a:solidFill>
              <a:latin typeface="맑은 고딕"/>
              <a:ea typeface="맑은 고딕"/>
            </a:endParaRPr>
          </a:p>
          <a:p>
            <a:pPr marL="0" indent="0" algn="l" hangingPunct="1">
              <a:defRPr/>
            </a:pPr>
            <a:endParaRPr lang="ko-KR" altLang="en-US" sz="1800">
              <a:solidFill>
                <a:schemeClr val="lt1"/>
              </a:solidFill>
              <a:latin typeface="맑은 고딕"/>
              <a:ea typeface="맑은 고딕"/>
            </a:endParaRPr>
          </a:p>
        </p:txBody>
      </p:sp>
      <p:sp>
        <p:nvSpPr>
          <p:cNvPr id="53" name="텍스트 상자 122"/>
          <p:cNvSpPr txBox="1">
            <a:spLocks/>
          </p:cNvSpPr>
          <p:nvPr/>
        </p:nvSpPr>
        <p:spPr>
          <a:xfrm rot="0">
            <a:off x="2106295" y="1153160"/>
            <a:ext cx="318770" cy="389890"/>
          </a:xfrm>
          <a:prstGeom prst="rect"/>
          <a:noFill/>
          <a:ln w="0">
            <a:noFill/>
            <a:prstDash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algn="l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54" name="도형 123"/>
          <p:cNvSpPr>
            <a:spLocks/>
          </p:cNvSpPr>
          <p:nvPr/>
        </p:nvSpPr>
        <p:spPr>
          <a:xfrm rot="0">
            <a:off x="2032000" y="4550410"/>
            <a:ext cx="9459595" cy="2138680"/>
          </a:xfrm>
          <a:prstGeom prst="roundRect"/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55" name="텍스트 상자 124"/>
          <p:cNvSpPr txBox="1"/>
          <p:nvPr/>
        </p:nvSpPr>
        <p:spPr>
          <a:xfrm>
            <a:off x="982345" y="4876165"/>
            <a:ext cx="1037590" cy="637540"/>
          </a:xfrm>
          <a:prstGeom prst="rect">
            <a:avLst/>
          </a:prstGeom>
          <a:noFill/>
          <a:ln w="0">
            <a:noFill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>
              <a:defRPr/>
            </a:pPr>
            <a:r>
              <a:rPr sz="1800">
                <a:solidFill>
                  <a:schemeClr val="lt1"/>
                </a:solidFill>
                <a:latin typeface="맑은 고딕"/>
                <a:ea typeface="맑은 고딕"/>
              </a:rPr>
              <a:t>구주용 :</a:t>
            </a:r>
            <a:endParaRPr sz="1800">
              <a:solidFill>
                <a:schemeClr val="lt1"/>
              </a:solidFill>
              <a:latin typeface="맑은 고딕"/>
              <a:ea typeface="맑은 고딕"/>
            </a:endParaRPr>
          </a:p>
          <a:p>
            <a:pPr marL="0" indent="0" algn="l" hangingPunct="1">
              <a:defRPr/>
            </a:pPr>
            <a:endParaRPr lang="ko-KR" altLang="en-US" sz="1800">
              <a:solidFill>
                <a:schemeClr val="lt1"/>
              </a:solidFill>
              <a:latin typeface="맑은 고딕"/>
              <a:ea typeface="맑은 고딕"/>
            </a:endParaRPr>
          </a:p>
        </p:txBody>
      </p:sp>
      <p:sp>
        <p:nvSpPr>
          <p:cNvPr id="56" name="도형 125"/>
          <p:cNvSpPr>
            <a:spLocks/>
          </p:cNvSpPr>
          <p:nvPr/>
        </p:nvSpPr>
        <p:spPr>
          <a:xfrm rot="0">
            <a:off x="2016760" y="2863215"/>
            <a:ext cx="9472295" cy="1450340"/>
          </a:xfrm>
          <a:prstGeom prst="roundRect"/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57" name="텍스트 상자 126"/>
          <p:cNvSpPr txBox="1"/>
          <p:nvPr/>
        </p:nvSpPr>
        <p:spPr>
          <a:xfrm>
            <a:off x="937260" y="3423920"/>
            <a:ext cx="1037590" cy="647065"/>
          </a:xfrm>
          <a:prstGeom prst="rect">
            <a:avLst/>
          </a:prstGeom>
          <a:noFill/>
          <a:ln w="0">
            <a:noFill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>
              <a:defRPr/>
            </a:pPr>
            <a:r>
              <a:rPr sz="1800">
                <a:solidFill>
                  <a:schemeClr val="lt1"/>
                </a:solidFill>
                <a:latin typeface="맑은 고딕"/>
                <a:ea typeface="맑은 고딕"/>
              </a:rPr>
              <a:t>김경래 :</a:t>
            </a:r>
            <a:endParaRPr sz="1800">
              <a:solidFill>
                <a:schemeClr val="lt1"/>
              </a:solidFill>
              <a:latin typeface="맑은 고딕"/>
              <a:ea typeface="맑은 고딕"/>
            </a:endParaRPr>
          </a:p>
          <a:p>
            <a:pPr marL="0" indent="0" algn="l" hangingPunct="1">
              <a:defRPr/>
            </a:pPr>
            <a:endParaRPr lang="ko-KR" altLang="en-US" sz="1800">
              <a:solidFill>
                <a:schemeClr val="lt1"/>
              </a:solidFill>
              <a:latin typeface="맑은 고딕"/>
              <a:ea typeface="맑은 고딕"/>
            </a:endParaRPr>
          </a:p>
        </p:txBody>
      </p:sp>
      <p:sp>
        <p:nvSpPr>
          <p:cNvPr id="58" name="텍스트 상자 127"/>
          <p:cNvSpPr txBox="1">
            <a:spLocks/>
          </p:cNvSpPr>
          <p:nvPr/>
        </p:nvSpPr>
        <p:spPr>
          <a:xfrm rot="0">
            <a:off x="2222500" y="3143250"/>
            <a:ext cx="306705" cy="923925"/>
          </a:xfrm>
          <a:prstGeom prst="rect"/>
          <a:noFill/>
          <a:ln w="0">
            <a:noFill/>
            <a:prstDash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algn="l" hangingPunct="1"/>
            <a:r>
              <a:rPr sz="1800">
                <a:latin typeface="맑은 고딕" charset="0"/>
                <a:ea typeface="맑은 고딕" charset="0"/>
              </a:rPr>
              <a:t>Spring 과 JPA에 대한 개념이 충분치 않은 상태에서 개발을 진행하고 하다보니 어려움이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hangingPunct="1"/>
            <a:r>
              <a:rPr sz="1800">
                <a:latin typeface="맑은 고딕" charset="0"/>
                <a:ea typeface="맑은 고딕" charset="0"/>
              </a:rPr>
              <a:t>많이 있었습니다 . 개발만 중요한 것이 아니라 DB설계와 주소 등 기획과 구성의 중요성을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hangingPunct="1"/>
            <a:r>
              <a:rPr sz="1800">
                <a:latin typeface="맑은 고딕" charset="0"/>
                <a:ea typeface="맑은 고딕" charset="0"/>
              </a:rPr>
              <a:t>알았고 팀원들이 도와줌으로써 팀원 간의 소통, 협동의 중요성을 많이 느꼈습니다.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59" name="텍스트 상자 128"/>
          <p:cNvSpPr txBox="1">
            <a:spLocks/>
          </p:cNvSpPr>
          <p:nvPr/>
        </p:nvSpPr>
        <p:spPr>
          <a:xfrm rot="0">
            <a:off x="2230755" y="5013960"/>
            <a:ext cx="306705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algn="l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60" name="텍스트 상자 129"/>
          <p:cNvSpPr txBox="1">
            <a:spLocks/>
          </p:cNvSpPr>
          <p:nvPr/>
        </p:nvSpPr>
        <p:spPr>
          <a:xfrm rot="0">
            <a:off x="2159635" y="4846955"/>
            <a:ext cx="8932545" cy="147764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수업시간에 배웠던것을 활용하는 것도 중요하지만 무엇보다도 개인이 아닌 여러명에서 같이 진행되어야 하는 프로젝트이기 때문에 서로의 의사소통이 무엇보다도 중요하다고 생각 되었습니다. 저 또한 개발만 중요한 것이 아니라 DB설계와 주소 등 기획과 구성의 중요성을 알았고 팀원들이 도와줌으로써 팀원 간의 소통, 협동의 중요성을 많이 느꼈습니다.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1" name="텍스트 상자 130"/>
          <p:cNvSpPr txBox="1">
            <a:spLocks/>
          </p:cNvSpPr>
          <p:nvPr/>
        </p:nvSpPr>
        <p:spPr>
          <a:xfrm rot="0">
            <a:off x="2138045" y="1184910"/>
            <a:ext cx="9028430" cy="92392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r>
              <a:rPr sz="1800">
                <a:latin typeface="맑은 고딕" charset="0"/>
                <a:ea typeface="맑은 고딕" charset="0"/>
              </a:rPr>
              <a:t>처음에 나름 의견교환이 되었다고 생각했으나 막상 분업했던 것들을 합칠 때 여러 문제가 생기는 걸보니 부족했다는 것을 알았습니다. 다음 팀프로젝트를 할 때는 서로 잘 이해했는지 확인을 하면서 진행하려고 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89173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20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BC7653D0-4611-4841-909F-975DC2E406B0}"/>
              </a:ext>
            </a:extLst>
          </p:cNvPr>
          <p:cNvSpPr/>
          <p:nvPr/>
        </p:nvSpPr>
        <p:spPr>
          <a:xfrm>
            <a:off x="0" y="-635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8A38CA9-8FE9-433E-B951-53378EA8190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4E02E9">
                  <a:alpha val="56000"/>
                  <a:lumMod val="51000"/>
                </a:srgbClr>
              </a:gs>
              <a:gs pos="100000">
                <a:srgbClr val="CE048A">
                  <a:lumMod val="16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래픽 16">
            <a:extLst>
              <a:ext uri="{FF2B5EF4-FFF2-40B4-BE49-F238E27FC236}">
                <a16:creationId xmlns:a16="http://schemas.microsoft.com/office/drawing/2014/main" id="{CFC2716D-89AF-4BBB-8F24-CE87A1E746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7845" y="513080"/>
            <a:ext cx="11116945" cy="5831205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F5A2BA8-1671-4971-AF46-1AC481886ADF}"/>
              </a:ext>
            </a:extLst>
          </p:cNvPr>
          <p:cNvCxnSpPr>
            <a:cxnSpLocks/>
          </p:cNvCxnSpPr>
          <p:nvPr/>
        </p:nvCxnSpPr>
        <p:spPr>
          <a:xfrm>
            <a:off x="12574905" y="1476375"/>
            <a:ext cx="1331595" cy="0"/>
          </a:xfrm>
          <a:prstGeom prst="line">
            <a:avLst/>
          </a:prstGeom>
          <a:ln w="19050">
            <a:solidFill>
              <a:srgbClr val="CE04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B01692C9-FE8D-48DE-B9D1-EDA095D2163D}"/>
              </a:ext>
            </a:extLst>
          </p:cNvPr>
          <p:cNvCxnSpPr>
            <a:cxnSpLocks/>
          </p:cNvCxnSpPr>
          <p:nvPr/>
        </p:nvCxnSpPr>
        <p:spPr>
          <a:xfrm>
            <a:off x="12574905" y="1133475"/>
            <a:ext cx="1490345" cy="0"/>
          </a:xfrm>
          <a:prstGeom prst="line">
            <a:avLst/>
          </a:prstGeom>
          <a:ln w="19050">
            <a:solidFill>
              <a:srgbClr val="CE04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B3B15787-64D3-42E2-BEFF-9C90BE9D186E}"/>
              </a:ext>
            </a:extLst>
          </p:cNvPr>
          <p:cNvCxnSpPr>
            <a:cxnSpLocks/>
          </p:cNvCxnSpPr>
          <p:nvPr/>
        </p:nvCxnSpPr>
        <p:spPr>
          <a:xfrm>
            <a:off x="12574905" y="2111375"/>
            <a:ext cx="1490345" cy="0"/>
          </a:xfrm>
          <a:prstGeom prst="line">
            <a:avLst/>
          </a:prstGeom>
          <a:ln w="19050">
            <a:solidFill>
              <a:srgbClr val="CE04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9ED9624F-F29E-43F2-ACC8-2423AB9841DF}"/>
              </a:ext>
            </a:extLst>
          </p:cNvPr>
          <p:cNvCxnSpPr>
            <a:cxnSpLocks/>
          </p:cNvCxnSpPr>
          <p:nvPr/>
        </p:nvCxnSpPr>
        <p:spPr>
          <a:xfrm>
            <a:off x="12574905" y="2479675"/>
            <a:ext cx="1490345" cy="0"/>
          </a:xfrm>
          <a:prstGeom prst="line">
            <a:avLst/>
          </a:prstGeom>
          <a:ln w="19050">
            <a:solidFill>
              <a:srgbClr val="CE04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74ACF971-EEF6-4B7C-AE81-E30D0EB30B35}"/>
              </a:ext>
            </a:extLst>
          </p:cNvPr>
          <p:cNvCxnSpPr>
            <a:cxnSpLocks/>
          </p:cNvCxnSpPr>
          <p:nvPr/>
        </p:nvCxnSpPr>
        <p:spPr>
          <a:xfrm>
            <a:off x="12574905" y="3429000"/>
            <a:ext cx="1229995" cy="0"/>
          </a:xfrm>
          <a:prstGeom prst="line">
            <a:avLst/>
          </a:prstGeom>
          <a:ln w="19050">
            <a:solidFill>
              <a:srgbClr val="CE04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40E08819-0020-44A0-ACB9-1B4723B09037}"/>
              </a:ext>
            </a:extLst>
          </p:cNvPr>
          <p:cNvCxnSpPr>
            <a:cxnSpLocks/>
          </p:cNvCxnSpPr>
          <p:nvPr/>
        </p:nvCxnSpPr>
        <p:spPr>
          <a:xfrm>
            <a:off x="12695555" y="3704590"/>
            <a:ext cx="1649095" cy="0"/>
          </a:xfrm>
          <a:prstGeom prst="line">
            <a:avLst/>
          </a:prstGeom>
          <a:ln w="19050">
            <a:solidFill>
              <a:srgbClr val="CE04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31737625-613C-4EC9-8EC6-013738D1970C}"/>
              </a:ext>
            </a:extLst>
          </p:cNvPr>
          <p:cNvCxnSpPr>
            <a:cxnSpLocks/>
          </p:cNvCxnSpPr>
          <p:nvPr/>
        </p:nvCxnSpPr>
        <p:spPr>
          <a:xfrm>
            <a:off x="12574905" y="4555490"/>
            <a:ext cx="1128395" cy="0"/>
          </a:xfrm>
          <a:prstGeom prst="line">
            <a:avLst/>
          </a:prstGeom>
          <a:ln w="19050">
            <a:solidFill>
              <a:srgbClr val="CE04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5E84D5FD-FF7E-4FF1-8805-4B491F9AE440}"/>
              </a:ext>
            </a:extLst>
          </p:cNvPr>
          <p:cNvCxnSpPr>
            <a:cxnSpLocks/>
          </p:cNvCxnSpPr>
          <p:nvPr/>
        </p:nvCxnSpPr>
        <p:spPr>
          <a:xfrm>
            <a:off x="12854305" y="5203190"/>
            <a:ext cx="1490345" cy="0"/>
          </a:xfrm>
          <a:prstGeom prst="line">
            <a:avLst/>
          </a:prstGeom>
          <a:ln w="19050">
            <a:solidFill>
              <a:srgbClr val="CE04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6CFC4A40-C960-46D4-9809-53DF3E183B5C}"/>
              </a:ext>
            </a:extLst>
          </p:cNvPr>
          <p:cNvCxnSpPr>
            <a:cxnSpLocks/>
          </p:cNvCxnSpPr>
          <p:nvPr/>
        </p:nvCxnSpPr>
        <p:spPr>
          <a:xfrm>
            <a:off x="12574905" y="5761990"/>
            <a:ext cx="1331595" cy="0"/>
          </a:xfrm>
          <a:prstGeom prst="line">
            <a:avLst/>
          </a:prstGeom>
          <a:ln w="19050">
            <a:solidFill>
              <a:srgbClr val="CE04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9740DB11-A88C-4235-BEB0-5817AB15D85B}"/>
              </a:ext>
            </a:extLst>
          </p:cNvPr>
          <p:cNvCxnSpPr>
            <a:cxnSpLocks/>
          </p:cNvCxnSpPr>
          <p:nvPr/>
        </p:nvCxnSpPr>
        <p:spPr>
          <a:xfrm>
            <a:off x="12574905" y="790575"/>
            <a:ext cx="1490345" cy="0"/>
          </a:xfrm>
          <a:prstGeom prst="line">
            <a:avLst/>
          </a:prstGeom>
          <a:ln w="19050">
            <a:solidFill>
              <a:srgbClr val="8620A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3FDEBB2-4F94-4929-841D-401AE7E7F026}"/>
              </a:ext>
            </a:extLst>
          </p:cNvPr>
          <p:cNvCxnSpPr>
            <a:cxnSpLocks/>
          </p:cNvCxnSpPr>
          <p:nvPr/>
        </p:nvCxnSpPr>
        <p:spPr>
          <a:xfrm>
            <a:off x="12574905" y="1743075"/>
            <a:ext cx="1490345" cy="0"/>
          </a:xfrm>
          <a:prstGeom prst="line">
            <a:avLst/>
          </a:prstGeom>
          <a:ln w="19050">
            <a:solidFill>
              <a:srgbClr val="8620A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233E73AF-E66E-459A-97B9-FCE214163F18}"/>
              </a:ext>
            </a:extLst>
          </p:cNvPr>
          <p:cNvCxnSpPr>
            <a:cxnSpLocks/>
          </p:cNvCxnSpPr>
          <p:nvPr/>
        </p:nvCxnSpPr>
        <p:spPr>
          <a:xfrm>
            <a:off x="12574905" y="2784475"/>
            <a:ext cx="1585595" cy="0"/>
          </a:xfrm>
          <a:prstGeom prst="line">
            <a:avLst/>
          </a:prstGeom>
          <a:ln w="19050">
            <a:solidFill>
              <a:srgbClr val="8620A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F5E6B9F5-FB08-43E9-A9A8-FCA0720333D6}"/>
              </a:ext>
            </a:extLst>
          </p:cNvPr>
          <p:cNvCxnSpPr>
            <a:cxnSpLocks/>
          </p:cNvCxnSpPr>
          <p:nvPr/>
        </p:nvCxnSpPr>
        <p:spPr>
          <a:xfrm>
            <a:off x="12574905" y="4156075"/>
            <a:ext cx="1039495" cy="0"/>
          </a:xfrm>
          <a:prstGeom prst="line">
            <a:avLst/>
          </a:prstGeom>
          <a:ln w="19050">
            <a:solidFill>
              <a:srgbClr val="8620A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2DE67F77-8928-45BE-8CD3-1CAEE0256A91}"/>
              </a:ext>
            </a:extLst>
          </p:cNvPr>
          <p:cNvCxnSpPr>
            <a:cxnSpLocks/>
          </p:cNvCxnSpPr>
          <p:nvPr/>
        </p:nvCxnSpPr>
        <p:spPr>
          <a:xfrm>
            <a:off x="12708255" y="4892675"/>
            <a:ext cx="1636395" cy="0"/>
          </a:xfrm>
          <a:prstGeom prst="line">
            <a:avLst/>
          </a:prstGeom>
          <a:ln w="19050">
            <a:solidFill>
              <a:srgbClr val="8620A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70BCD395-8CC1-410B-9C42-C8FCFB1D1752}"/>
              </a:ext>
            </a:extLst>
          </p:cNvPr>
          <p:cNvCxnSpPr>
            <a:cxnSpLocks/>
          </p:cNvCxnSpPr>
          <p:nvPr/>
        </p:nvCxnSpPr>
        <p:spPr>
          <a:xfrm>
            <a:off x="12574905" y="5984875"/>
            <a:ext cx="1331595" cy="0"/>
          </a:xfrm>
          <a:prstGeom prst="line">
            <a:avLst/>
          </a:prstGeom>
          <a:ln w="19050">
            <a:solidFill>
              <a:srgbClr val="8620A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그래픽 23">
            <a:extLst>
              <a:ext uri="{FF2B5EF4-FFF2-40B4-BE49-F238E27FC236}">
                <a16:creationId xmlns:a16="http://schemas.microsoft.com/office/drawing/2014/main" id="{BB50E982-DF6C-45FE-9054-ABA8DA0993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08490" y="2383790"/>
            <a:ext cx="488315" cy="56451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5" name="그래픽 24">
            <a:extLst>
              <a:ext uri="{FF2B5EF4-FFF2-40B4-BE49-F238E27FC236}">
                <a16:creationId xmlns:a16="http://schemas.microsoft.com/office/drawing/2014/main" id="{2D83DA5C-434F-41E2-BE2C-A9F045EBC3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267825" y="3197860"/>
            <a:ext cx="970280" cy="4953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26" name="그래픽 25">
            <a:extLst>
              <a:ext uri="{FF2B5EF4-FFF2-40B4-BE49-F238E27FC236}">
                <a16:creationId xmlns:a16="http://schemas.microsoft.com/office/drawing/2014/main" id="{890645F3-706D-4172-AFDE-FCE84CBF74D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429750" y="4751070"/>
            <a:ext cx="647065" cy="5715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28" name="그래픽 27">
            <a:extLst>
              <a:ext uri="{FF2B5EF4-FFF2-40B4-BE49-F238E27FC236}">
                <a16:creationId xmlns:a16="http://schemas.microsoft.com/office/drawing/2014/main" id="{53632440-0AF8-480C-8F37-A0DFBE3099A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481185" y="3943985"/>
            <a:ext cx="543560" cy="55753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27" name="그래픽 26">
            <a:extLst>
              <a:ext uri="{FF2B5EF4-FFF2-40B4-BE49-F238E27FC236}">
                <a16:creationId xmlns:a16="http://schemas.microsoft.com/office/drawing/2014/main" id="{C1B963F4-43EB-4497-9D9B-C5B913C0889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460230" y="1583055"/>
            <a:ext cx="584835" cy="55054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4" name="그래픽 3">
            <a:extLst>
              <a:ext uri="{FF2B5EF4-FFF2-40B4-BE49-F238E27FC236}">
                <a16:creationId xmlns:a16="http://schemas.microsoft.com/office/drawing/2014/main" id="{8A39CA51-673E-4234-A8E1-8B4B11346F2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727835" y="3023870"/>
            <a:ext cx="1123950" cy="85725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51" name="그룹 50">
            <a:extLst>
              <a:ext uri="{FF2B5EF4-FFF2-40B4-BE49-F238E27FC236}">
                <a16:creationId xmlns:a16="http://schemas.microsoft.com/office/drawing/2014/main" id="{5C863CAF-517B-4B80-B3FC-272DC9CBC961}"/>
              </a:ext>
            </a:extLst>
          </p:cNvPr>
          <p:cNvGrpSpPr/>
          <p:nvPr/>
        </p:nvGrpSpPr>
        <p:grpSpPr>
          <a:xfrm>
            <a:off x="4259580" y="0"/>
            <a:ext cx="3673475" cy="5662295"/>
            <a:chOff x="4259580" y="0"/>
            <a:chExt cx="3673475" cy="5662295"/>
          </a:xfrm>
        </p:grpSpPr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7AE05BA4-B498-4FBB-AE80-A22D7B36AF38}"/>
                </a:ext>
              </a:extLst>
            </p:cNvPr>
            <p:cNvGrpSpPr/>
            <p:nvPr/>
          </p:nvGrpSpPr>
          <p:grpSpPr>
            <a:xfrm>
              <a:off x="4259580" y="0"/>
              <a:ext cx="3673475" cy="5662295"/>
              <a:chOff x="4259580" y="0"/>
              <a:chExt cx="3673475" cy="5662295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AFCC6EF5-4145-4AED-B6E0-223781462E92}"/>
                  </a:ext>
                </a:extLst>
              </p:cNvPr>
              <p:cNvSpPr/>
              <p:nvPr/>
            </p:nvSpPr>
            <p:spPr>
              <a:xfrm rot="10800000">
                <a:off x="4259580" y="0"/>
                <a:ext cx="3673475" cy="5662295"/>
              </a:xfrm>
              <a:prstGeom prst="rect">
                <a:avLst/>
              </a:prstGeom>
              <a:gradFill>
                <a:gsLst>
                  <a:gs pos="0">
                    <a:srgbClr val="CE048A"/>
                  </a:gs>
                  <a:gs pos="100000">
                    <a:srgbClr val="FFC000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E6198561-EBDB-4759-A286-7F25A23D21D8}"/>
                  </a:ext>
                </a:extLst>
              </p:cNvPr>
              <p:cNvSpPr/>
              <p:nvPr/>
            </p:nvSpPr>
            <p:spPr>
              <a:xfrm>
                <a:off x="4348480" y="0"/>
                <a:ext cx="3502660" cy="5581650"/>
              </a:xfrm>
              <a:prstGeom prst="rect">
                <a:avLst/>
              </a:prstGeom>
              <a:solidFill>
                <a:schemeClr val="tx1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50" name="사각형: 둥근 모서리 49">
              <a:extLst>
                <a:ext uri="{FF2B5EF4-FFF2-40B4-BE49-F238E27FC236}">
                  <a16:creationId xmlns:a16="http://schemas.microsoft.com/office/drawing/2014/main" id="{23506E78-F0DD-487F-B0AF-8EE24E6A1FB7}"/>
                </a:ext>
              </a:extLst>
            </p:cNvPr>
            <p:cNvSpPr/>
            <p:nvPr/>
          </p:nvSpPr>
          <p:spPr>
            <a:xfrm rot="5400000">
              <a:off x="6073140" y="4999990"/>
              <a:ext cx="45720" cy="692785"/>
            </a:xfrm>
            <a:prstGeom prst="roundRect">
              <a:avLst/>
            </a:prstGeom>
            <a:solidFill>
              <a:srgbClr val="D82C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CF1569D2-0ED9-4747-8813-79591B1769E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52" name="그룹 51">
            <a:extLst>
              <a:ext uri="{FF2B5EF4-FFF2-40B4-BE49-F238E27FC236}">
                <a16:creationId xmlns:a16="http://schemas.microsoft.com/office/drawing/2014/main" id="{CEE0C2A2-9CBB-4557-9C81-5F676AFB6EBE}"/>
              </a:ext>
            </a:extLst>
          </p:cNvPr>
          <p:cNvGrpSpPr/>
          <p:nvPr/>
        </p:nvGrpSpPr>
        <p:grpSpPr>
          <a:xfrm>
            <a:off x="4572635" y="2616835"/>
            <a:ext cx="3047365" cy="1161415"/>
            <a:chOff x="4572635" y="2616835"/>
            <a:chExt cx="3047365" cy="1161415"/>
          </a:xfrm>
        </p:grpSpPr>
        <p:sp>
          <p:nvSpPr>
            <p:cNvPr id="48" name="TextBox 47"/>
            <p:cNvSpPr txBox="1">
              <a:spLocks/>
            </p:cNvSpPr>
            <p:nvPr/>
          </p:nvSpPr>
          <p:spPr>
            <a:xfrm rot="0">
              <a:off x="5452745" y="2616835"/>
              <a:ext cx="1287145" cy="462280"/>
            </a:xfrm>
            <a:prstGeom prst="rect"/>
            <a:noFill/>
          </p:spPr>
          <p:txBody>
            <a:bodyPr wrap="none" lIns="91440" tIns="45720" rIns="91440" bIns="45720" numCol="1" vert="horz" anchor="t">
              <a:spAutoFit/>
            </a:bodyPr>
            <a:lstStyle/>
            <a:p>
              <a:pPr marL="0" indent="0" algn="ctr" latinLnBrk="0">
                <a:buFontTx/>
                <a:buNone/>
              </a:pPr>
              <a:r>
                <a:rPr lang="en-US" altLang="ko-KR" sz="2400">
                  <a:gradFill rotWithShape="1">
                    <a:gsLst>
                      <a:gs pos="0">
                        <a:srgbClr val="CE048A"/>
                      </a:gs>
                      <a:gs pos="100000">
                        <a:srgbClr val="FFC000"/>
                      </a:gs>
                    </a:gsLst>
                    <a:lin ang="5400000" scaled="1"/>
                  </a:gradFill>
                  <a:latin typeface="공체 Medium" charset="0"/>
                  <a:ea typeface="공체 Medium" charset="0"/>
                </a:rPr>
                <a:t>stage.1</a:t>
              </a:r>
              <a:endParaRPr lang="ko-KR" altLang="en-US" sz="2400">
                <a:gradFill rotWithShape="1">
                  <a:gsLst>
                    <a:gs pos="0">
                      <a:srgbClr val="CE048A"/>
                    </a:gs>
                    <a:gs pos="100000">
                      <a:srgbClr val="FFC000"/>
                    </a:gs>
                  </a:gsLst>
                  <a:lin ang="5400000" scaled="1"/>
                </a:gradFill>
                <a:latin typeface="공체 Medium" charset="0"/>
                <a:ea typeface="공체 Medium" charset="0"/>
              </a:endParaRPr>
            </a:p>
          </p:txBody>
        </p:sp>
        <p:sp>
          <p:nvSpPr>
            <p:cNvPr id="49" name="TextBox 48"/>
            <p:cNvSpPr txBox="1">
              <a:spLocks/>
            </p:cNvSpPr>
            <p:nvPr/>
          </p:nvSpPr>
          <p:spPr>
            <a:xfrm rot="0">
              <a:off x="4572635" y="3256280"/>
              <a:ext cx="3048000" cy="522605"/>
            </a:xfrm>
            <a:prstGeom prst="rect"/>
            <a:noFill/>
          </p:spPr>
          <p:txBody>
            <a:bodyPr wrap="none" lIns="91440" tIns="45720" rIns="91440" bIns="45720" numCol="1" vert="horz" anchor="t">
              <a:spAutoFit/>
            </a:bodyPr>
            <a:lstStyle/>
            <a:p>
              <a:pPr marL="0" indent="0" algn="ctr" latinLnBrk="0">
                <a:buFontTx/>
                <a:buNone/>
              </a:pPr>
              <a:r>
                <a:rPr lang="en-US" altLang="ko-KR" sz="2800">
                  <a:solidFill>
                    <a:schemeClr val="bg1"/>
                  </a:solidFill>
                  <a:latin typeface="공체 Medium" charset="0"/>
                  <a:ea typeface="공체 Medium" charset="0"/>
                </a:rPr>
                <a:t>개발 배경 및 개요</a:t>
              </a:r>
              <a:endParaRPr lang="ko-KR" altLang="en-US" sz="2800">
                <a:solidFill>
                  <a:schemeClr val="bg1"/>
                </a:solidFill>
                <a:latin typeface="공체 Medium" charset="0"/>
                <a:ea typeface="공체 Medium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285263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" advTm="6000">
        <p:fade/>
      </p:transition>
    </mc:Choice>
    <mc:Fallback>
      <p:transition spd="slow" advTm="6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path" presetSubtype="0" repeatCount="indefinite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0 L 0 -0.04129 L 0 0 Z " pathEditMode="relative" ptsTypes="AAA" rAng="0">
                                      <p:cBhvr>
                                        <p:cTn id="10" dur="17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83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35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1.0226 0 " pathEditMode="relative" ptsTypes="AA" rAng="0">
                                      <p:cBhvr>
                                        <p:cTn id="12" dur="11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716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35" presetClass="path" presetSubtype="0" repeatCount="indefinite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0 0 L 1.0226 0 " pathEditMode="relative" ptsTypes="AA" rAng="0">
                                      <p:cBhvr>
                                        <p:cTn id="14" dur="1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716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35" presetClass="path" presetSubtype="0" repeatCount="indefinite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0 0 L 1.0226 0 " pathEditMode="relative" ptsTypes="AA" rAng="0">
                                      <p:cBhvr>
                                        <p:cTn id="1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716" y="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35" presetClass="path" presetSubtype="0" repeatCount="indefinite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0 0 L 1.0226 0 " pathEditMode="relative" ptsTypes="AA" rAng="0">
                                      <p:cBhvr>
                                        <p:cTn id="18" dur="11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716" y="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35" presetClass="path" presetSubtype="0" repeatCount="indefinite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0 0 L 1.02266 0 " pathEditMode="relative" ptsTypes="AA" rAng="0">
                                      <p:cBhvr>
                                        <p:cTn id="20" dur="1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716" y="0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35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1.02266 0 " pathEditMode="relative" ptsTypes="AA" rAng="0">
                                      <p:cBhvr>
                                        <p:cTn id="22" dur="9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716" y="0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35" presetClass="path" presetSubtype="0" repeatCount="indefinite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0 0 L 1.02266 0 " pathEditMode="relative" ptsTypes="AA" rAng="0">
                                      <p:cBhvr>
                                        <p:cTn id="24" dur="11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716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35" presetClass="path" presetSubtype="0" repeatCount="indefinite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0 0 L 1.02266 0 " pathEditMode="relative" ptsTypes="AA" rAng="0">
                                      <p:cBhvr>
                                        <p:cTn id="26" dur="8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716" y="0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35" presetClass="path" presetSubtype="0" repeatCount="indefinite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0 0 L 1.0226 0 " pathEditMode="relative" ptsTypes="AA" rAng="0">
                                      <p:cBhvr>
                                        <p:cTn id="28" dur="11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716" y="0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35" presetClass="path" presetSubtype="0" repeatCount="indefinite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 0 L 1.0226 0 " pathEditMode="relative" ptsTypes="AA" rAng="0">
                                      <p:cBhvr>
                                        <p:cTn id="30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716" y="0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35" presetClass="path" presetSubtype="0" repeatCount="indefinite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0 L 1.0226 0 " pathEditMode="relative" ptsTypes="AA" rAng="0">
                                      <p:cBhvr>
                                        <p:cTn id="32" dur="11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716" y="0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35" presetClass="path" presetSubtype="0" repeatCount="indefinite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0 0 L 1.02266 0 " pathEditMode="relative" ptsTypes="AA" rAng="0">
                                      <p:cBhvr>
                                        <p:cTn id="34" dur="9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716" y="0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35" presetClass="path" presetSubtype="0" repeatCount="indefinite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0 0 L 1.02266 0 " pathEditMode="relative" ptsTypes="AA" rAng="0">
                                      <p:cBhvr>
                                        <p:cTn id="36" dur="11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716" y="0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35" presetClass="path" presetSubtype="0" repeatCount="indefinite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0 0 L 1.0226 0 " pathEditMode="relative" ptsTypes="AA" rAng="0">
                                      <p:cBhvr>
                                        <p:cTn id="3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716" y="0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35" presetClass="path" presetSubtype="0" repeatCount="indefinite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0 0 L 1.0226 0 " pathEditMode="relative" ptsTypes="AA" rAng="0">
                                      <p:cBhvr>
                                        <p:cTn id="40" dur="8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716" y="0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2" presetClass="entr" presetSubtype="2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2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2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32" presetClass="emph" presetSubtype="0" repeatCount="indefinite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Rot by="120000">
                                      <p:cBhvr>
                                        <p:cTn id="62" dur="8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3" dur="160" fill="hold">
                                          <p:stCondLst>
                                            <p:cond delay="16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4" dur="160" fill="hold">
                                          <p:stCondLst>
                                            <p:cond delay="32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5" dur="160" fill="hold">
                                          <p:stCondLst>
                                            <p:cond delay="48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6" dur="160" fill="hold">
                                          <p:stCondLst>
                                            <p:cond delay="64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7" presetID="32" presetClass="emph" presetSubtype="0" repeatCount="indefinite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Rot by="120000">
                                      <p:cBhvr>
                                        <p:cTn id="6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7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7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3" presetID="32" presetClass="emph" presetSubtype="0" repeatCount="indefinite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Rot by="120000">
                                      <p:cBhvr>
                                        <p:cTn id="74" dur="8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5" dur="160" fill="hold">
                                          <p:stCondLst>
                                            <p:cond delay="16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76" dur="160" fill="hold">
                                          <p:stCondLst>
                                            <p:cond delay="32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7" dur="160" fill="hold">
                                          <p:stCondLst>
                                            <p:cond delay="48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78" dur="160" fill="hold">
                                          <p:stCondLst>
                                            <p:cond delay="64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9" presetID="32" presetClass="emph" presetSubtype="0" repeatCount="indefinite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Rot by="120000">
                                      <p:cBhvr>
                                        <p:cTn id="8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8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5" presetID="32" presetClass="emph" presetSubtype="0" repeatCount="indefinite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Rot by="120000">
                                      <p:cBhvr>
                                        <p:cTn id="86" dur="8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7" dur="160" fill="hold">
                                          <p:stCondLst>
                                            <p:cond delay="16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8" dur="160" fill="hold">
                                          <p:stCondLst>
                                            <p:cond delay="32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9" dur="160" fill="hold">
                                          <p:stCondLst>
                                            <p:cond delay="48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90" dur="160" fill="hold">
                                          <p:stCondLst>
                                            <p:cond delay="64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1" presetID="2" presetClass="entr" presetSubtype="1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8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8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7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>
            <a:spLocks/>
          </p:cNvSpPr>
          <p:nvPr/>
        </p:nvSpPr>
        <p:spPr>
          <a:xfrm rot="0">
            <a:off x="0" y="635"/>
            <a:ext cx="12192635" cy="6858635"/>
          </a:xfrm>
          <a:prstGeom prst="rect"/>
          <a:solidFill>
            <a:schemeClr val="tx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pic>
        <p:nvPicPr>
          <p:cNvPr id="4" name="그래픽 3" descr="C:/Users/admin/AppData/Roaming/PolarisOffice/ETemp/14988_22422024/image2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6821170" y="756920"/>
            <a:ext cx="4664710" cy="5861685"/>
          </a:xfrm>
          <a:prstGeom prst="rect"/>
          <a:noFill/>
        </p:spPr>
      </p:pic>
      <p:sp>
        <p:nvSpPr>
          <p:cNvPr id="9" name="타원 8">
            <a:extLst>
              <a:ext uri="{FF2B5EF4-FFF2-40B4-BE49-F238E27FC236}">
                <a16:creationId xmlns:a16="http://schemas.microsoft.com/office/drawing/2014/main" id="{FC2A37ED-7CA3-4D48-9DA4-581F3503BC19}"/>
              </a:ext>
            </a:extLst>
          </p:cNvPr>
          <p:cNvSpPr/>
          <p:nvPr/>
        </p:nvSpPr>
        <p:spPr>
          <a:xfrm>
            <a:off x="7774305" y="1619250"/>
            <a:ext cx="139700" cy="1397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24" descr="C:/Users/admin/AppData/Roaming/PolarisOffice/ETemp/14988_22422024/fImage3118838541.png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321310" y="781685"/>
            <a:ext cx="1817370" cy="668655"/>
          </a:xfrm>
          <a:prstGeom prst="rect"/>
          <a:noFill/>
        </p:spPr>
      </p:pic>
      <p:pic>
        <p:nvPicPr>
          <p:cNvPr id="13" name="그림 25" descr="C:/Users/admin/AppData/Roaming/PolarisOffice/ETemp/14988_22422024/fImage200033868467.png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3313430" y="871855"/>
            <a:ext cx="1905000" cy="748030"/>
          </a:xfrm>
          <a:prstGeom prst="rect"/>
          <a:noFill/>
        </p:spPr>
      </p:pic>
      <p:pic>
        <p:nvPicPr>
          <p:cNvPr id="14" name="그림 28" descr="C:/Users/admin/AppData/Roaming/PolarisOffice/ETemp/14988_22422024/fImage377083896334.png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2329180" y="765175"/>
            <a:ext cx="803910" cy="843915"/>
          </a:xfrm>
          <a:prstGeom prst="rect"/>
          <a:noFill/>
        </p:spPr>
      </p:pic>
      <p:grpSp>
        <p:nvGrpSpPr>
          <p:cNvPr id="32" name="그룹 39"/>
          <p:cNvGrpSpPr/>
          <p:nvPr/>
        </p:nvGrpSpPr>
        <p:grpSpPr>
          <a:xfrm rot="0">
            <a:off x="9138285" y="283845"/>
            <a:ext cx="2264410" cy="337185"/>
            <a:chOff x="9138285" y="283845"/>
            <a:chExt cx="2264410" cy="337185"/>
          </a:xfrm>
        </p:grpSpPr>
        <p:pic>
          <p:nvPicPr>
            <p:cNvPr id="33" name="그림 34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0">
              <a:off x="9572625" y="285750"/>
              <a:ext cx="288290" cy="332740"/>
            </a:xfrm>
            <a:prstGeom prst="rect"/>
            <a:noFill/>
            <a:effectLst>
              <a:outerShdw sx="100000" sy="100000" blurRad="50800" dist="38100" dir="2700000" rotWithShape="0" algn="tl">
                <a:srgbClr val="000000">
                  <a:alpha val="40000"/>
                </a:srgbClr>
              </a:outerShdw>
            </a:effectLst>
          </p:spPr>
        </p:pic>
        <p:pic>
          <p:nvPicPr>
            <p:cNvPr id="34" name="그림 35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0">
              <a:off x="9950450" y="306070"/>
              <a:ext cx="572135" cy="292735"/>
            </a:xfrm>
            <a:prstGeom prst="rect"/>
            <a:noFill/>
            <a:effectLst>
              <a:outerShdw sx="100000" sy="100000" blurRad="50800" dist="38100" dir="5400000" rotWithShape="0" algn="t">
                <a:srgbClr val="000000">
                  <a:alpha val="40000"/>
                </a:srgbClr>
              </a:outerShdw>
            </a:effectLst>
          </p:spPr>
        </p:pic>
        <p:pic>
          <p:nvPicPr>
            <p:cNvPr id="35" name="그림 36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0">
              <a:off x="10611485" y="283845"/>
              <a:ext cx="381635" cy="337185"/>
            </a:xfrm>
            <a:prstGeom prst="rect"/>
            <a:noFill/>
            <a:effectLst>
              <a:outerShdw sx="100000" sy="100000" blurRad="50800" dist="38100" dir="5400000" rotWithShape="0" algn="t">
                <a:srgbClr val="000000">
                  <a:alpha val="40000"/>
                </a:srgbClr>
              </a:outerShdw>
            </a:effectLst>
          </p:spPr>
        </p:pic>
        <p:pic>
          <p:nvPicPr>
            <p:cNvPr id="36" name="그림 37"/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0">
              <a:off x="9138285" y="289560"/>
              <a:ext cx="345440" cy="325120"/>
            </a:xfrm>
            <a:prstGeom prst="rect"/>
            <a:noFill/>
            <a:effectLst>
              <a:outerShdw sx="100000" sy="100000" blurRad="50800" dist="38100" dir="5400000" rotWithShape="0" algn="t">
                <a:srgbClr val="000000">
                  <a:alpha val="40000"/>
                </a:srgbClr>
              </a:outerShdw>
            </a:effectLst>
          </p:spPr>
        </p:pic>
        <p:pic>
          <p:nvPicPr>
            <p:cNvPr id="37" name="그림 38"/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0">
              <a:off x="11082020" y="287655"/>
              <a:ext cx="320675" cy="328930"/>
            </a:xfrm>
            <a:prstGeom prst="rect"/>
            <a:noFill/>
            <a:effectLst>
              <a:outerShdw sx="100000" sy="100000" blurRad="50800" dist="38100" dir="5400000" rotWithShape="0" algn="t">
                <a:srgbClr val="000000">
                  <a:alpha val="40000"/>
                </a:srgbClr>
              </a:outerShdw>
            </a:effectLst>
          </p:spPr>
        </p:pic>
      </p:grpSp>
      <p:cxnSp>
        <p:nvCxnSpPr>
          <p:cNvPr id="38" name="도형 42"/>
          <p:cNvCxnSpPr/>
          <p:nvPr/>
        </p:nvCxnSpPr>
        <p:spPr>
          <a:xfrm rot="0">
            <a:off x="1195705" y="683895"/>
            <a:ext cx="10214610" cy="635"/>
          </a:xfrm>
          <a:prstGeom prst="line"/>
          <a:ln w="1905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텍스트 상자 43"/>
          <p:cNvSpPr txBox="1"/>
          <p:nvPr/>
        </p:nvSpPr>
        <p:spPr>
          <a:xfrm>
            <a:off x="1313815" y="232410"/>
            <a:ext cx="6552565" cy="370205"/>
          </a:xfrm>
          <a:prstGeom prst="rect">
            <a:avLst/>
          </a:prstGeom>
          <a:noFill/>
          <a:ln w="0">
            <a:noFill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latinLnBrk="0" hangingPunct="1">
              <a:buFontTx/>
              <a:buNone/>
              <a:defRPr/>
            </a:pPr>
            <a:r>
              <a:rPr sz="1800">
                <a:solidFill>
                  <a:srgbClr val="ffffff"/>
                </a:solidFill>
                <a:latin typeface="맑은 고딕"/>
                <a:ea typeface="맑은 고딕"/>
              </a:rPr>
              <a:t>개발 배경발배경</a:t>
            </a:r>
            <a:endParaRPr lang="ko-KR" altLang="en-US" sz="1800">
              <a:solidFill>
                <a:srgbClr val="ffffff"/>
              </a:solidFill>
              <a:latin typeface="맑은 고딕"/>
              <a:ea typeface="맑은 고딕"/>
            </a:endParaRPr>
          </a:p>
        </p:txBody>
      </p:sp>
      <p:pic>
        <p:nvPicPr>
          <p:cNvPr id="8" name="그래픽 7" descr="C:/Users/admin/AppData/Roaming/PolarisOffice/ETemp/14988_22422024/image4.png"/>
          <p:cNvPicPr>
            <a:picLocks noChangeAspect="1"/>
          </p:cNvPicPr>
          <p:nvPr/>
        </p:nvPicPr>
        <p:blipFill rotWithShape="1">
          <a:blip r:embed="rId1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7362190" y="1388745"/>
            <a:ext cx="3576955" cy="2423795"/>
          </a:xfrm>
          <a:prstGeom prst="rect"/>
          <a:noFill/>
        </p:spPr>
      </p:pic>
      <p:sp>
        <p:nvSpPr>
          <p:cNvPr id="40" name="텍스트 상자 9"/>
          <p:cNvSpPr txBox="1">
            <a:spLocks/>
          </p:cNvSpPr>
          <p:nvPr/>
        </p:nvSpPr>
        <p:spPr>
          <a:xfrm rot="0">
            <a:off x="7882890" y="1803400"/>
            <a:ext cx="2544445" cy="147764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r>
              <a:rPr sz="1800">
                <a:solidFill>
                  <a:schemeClr val="bg1"/>
                </a:solidFill>
                <a:latin typeface="맑은 고딕" charset="0"/>
                <a:ea typeface="맑은 고딕" charset="0"/>
              </a:rPr>
              <a:t>패키지 게임의 구매가 증가하는데 한국에서는 그 게임들을 관리하는 게임플랫폼이 없어서 제작해보았습니다.</a:t>
            </a:r>
            <a:endParaRPr lang="ko-KR" altLang="en-US" sz="180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41" name="그림 23" descr="C:/Users/admin/AppData/Roaming/PolarisOffice/ETemp/14988_22422024/fImage16525647541.png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28625" y="1841500"/>
            <a:ext cx="6106160" cy="3915410"/>
          </a:xfrm>
          <a:prstGeom prst="rect"/>
          <a:noFill/>
        </p:spPr>
      </p:pic>
    </p:spTree>
    <p:extLst>
      <p:ext uri="{BB962C8B-B14F-4D97-AF65-F5344CB8AC3E}">
        <p14:creationId xmlns:p14="http://schemas.microsoft.com/office/powerpoint/2010/main" val="6853637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20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 0"/>
          <p:cNvSpPr>
            <a:spLocks/>
          </p:cNvSpPr>
          <p:nvPr/>
        </p:nvSpPr>
        <p:spPr>
          <a:xfrm rot="0">
            <a:off x="0" y="0"/>
            <a:ext cx="12193905" cy="6859905"/>
          </a:xfrm>
          <a:prstGeom prst="rect"/>
          <a:solidFill>
            <a:schemeClr val="tx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pic>
        <p:nvPicPr>
          <p:cNvPr id="8" name="그림 5" descr="C:/Users/admin/AppData/Roaming/PolarisOffice/ETemp/14988_22422024/fImage254744578467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139190" y="982980"/>
            <a:ext cx="7391400" cy="5570220"/>
          </a:xfrm>
          <a:prstGeom prst="rect"/>
          <a:noFill/>
        </p:spPr>
      </p:pic>
      <p:cxnSp>
        <p:nvCxnSpPr>
          <p:cNvPr id="9" name="도형 1"/>
          <p:cNvCxnSpPr/>
          <p:nvPr/>
        </p:nvCxnSpPr>
        <p:spPr>
          <a:xfrm rot="0">
            <a:off x="1162685" y="708660"/>
            <a:ext cx="10215245" cy="1270"/>
          </a:xfrm>
          <a:prstGeom prst="line"/>
          <a:ln w="1905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그룹 7"/>
          <p:cNvGrpSpPr/>
          <p:nvPr/>
        </p:nvGrpSpPr>
        <p:grpSpPr>
          <a:xfrm rot="0">
            <a:off x="9113520" y="283845"/>
            <a:ext cx="2265045" cy="337820"/>
            <a:chOff x="9113520" y="283845"/>
            <a:chExt cx="2265045" cy="337820"/>
          </a:xfrm>
        </p:grpSpPr>
        <p:pic>
          <p:nvPicPr>
            <p:cNvPr id="39" name="그림 2" descr="C:/Users/admin/AppData/Roaming/PolarisOffice/ETemp/14988_22422024/image9.png"/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0">
              <a:off x="9547860" y="285750"/>
              <a:ext cx="288925" cy="333375"/>
            </a:xfrm>
            <a:prstGeom prst="rect"/>
            <a:noFill/>
            <a:effectLst>
              <a:outerShdw sx="100000" sy="100000" blurRad="50800" dist="38100" dir="2700000" rotWithShape="0" algn="tl">
                <a:srgbClr val="000000">
                  <a:alpha val="40000"/>
                </a:srgbClr>
              </a:outerShdw>
            </a:effectLst>
          </p:spPr>
        </p:pic>
        <p:pic>
          <p:nvPicPr>
            <p:cNvPr id="40" name="그림 3" descr="C:/Users/admin/AppData/Roaming/PolarisOffice/ETemp/14988_22422024/image11.png"/>
            <p:cNvPicPr>
              <a:picLocks noChangeAspect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0">
              <a:off x="9925685" y="306070"/>
              <a:ext cx="572770" cy="293370"/>
            </a:xfrm>
            <a:prstGeom prst="rect"/>
            <a:noFill/>
            <a:effectLst>
              <a:outerShdw sx="100000" sy="100000" blurRad="50800" dist="38100" dir="5400000" rotWithShape="0" algn="t">
                <a:srgbClr val="000000">
                  <a:alpha val="40000"/>
                </a:srgbClr>
              </a:outerShdw>
            </a:effectLst>
          </p:spPr>
        </p:pic>
        <p:pic>
          <p:nvPicPr>
            <p:cNvPr id="41" name="그림 4" descr="C:/Users/admin/AppData/Roaming/PolarisOffice/ETemp/14988_22422024/image13.png"/>
            <p:cNvPicPr>
              <a:picLocks noChangeAspect="1"/>
            </p:cNvPicPr>
            <p:nvPr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0">
              <a:off x="10586720" y="283845"/>
              <a:ext cx="382270" cy="337820"/>
            </a:xfrm>
            <a:prstGeom prst="rect"/>
            <a:noFill/>
            <a:effectLst>
              <a:outerShdw sx="100000" sy="100000" blurRad="50800" dist="38100" dir="5400000" rotWithShape="0" algn="t">
                <a:srgbClr val="000000">
                  <a:alpha val="40000"/>
                </a:srgbClr>
              </a:outerShdw>
            </a:effectLst>
          </p:spPr>
        </p:pic>
        <p:pic>
          <p:nvPicPr>
            <p:cNvPr id="42" name="그림 5" descr="C:/Users/admin/AppData/Roaming/PolarisOffice/ETemp/14988_22422024/image15.png"/>
            <p:cNvPicPr>
              <a:picLocks noChangeAspect="1"/>
            </p:cNvPicPr>
            <p:nvPr/>
          </p:nvPicPr>
          <p:blipFill rotWithShape="1"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0">
              <a:off x="9113520" y="289560"/>
              <a:ext cx="346075" cy="325755"/>
            </a:xfrm>
            <a:prstGeom prst="rect"/>
            <a:noFill/>
            <a:effectLst>
              <a:outerShdw sx="100000" sy="100000" blurRad="50800" dist="38100" dir="5400000" rotWithShape="0" algn="t">
                <a:srgbClr val="000000">
                  <a:alpha val="40000"/>
                </a:srgbClr>
              </a:outerShdw>
            </a:effectLst>
          </p:spPr>
        </p:pic>
        <p:pic>
          <p:nvPicPr>
            <p:cNvPr id="43" name="그림 6" descr="C:/Users/admin/AppData/Roaming/PolarisOffice/ETemp/14988_22422024/image17.png"/>
            <p:cNvPicPr>
              <a:picLocks noChangeAspect="1"/>
            </p:cNvPicPr>
            <p:nvPr/>
          </p:nvPicPr>
          <p:blipFill rotWithShape="1">
            <a:blip r:embed="rId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0">
              <a:off x="11057255" y="287655"/>
              <a:ext cx="321310" cy="329565"/>
            </a:xfrm>
            <a:prstGeom prst="rect"/>
            <a:noFill/>
            <a:effectLst>
              <a:outerShdw sx="100000" sy="100000" blurRad="50800" dist="38100" dir="5400000" rotWithShape="0" algn="t">
                <a:srgbClr val="000000">
                  <a:alpha val="40000"/>
                </a:srgbClr>
              </a:outerShdw>
            </a:effectLst>
          </p:spPr>
        </p:pic>
      </p:grpSp>
      <p:sp>
        <p:nvSpPr>
          <p:cNvPr id="44" name="텍스트 상자 8"/>
          <p:cNvSpPr txBox="1"/>
          <p:nvPr/>
        </p:nvSpPr>
        <p:spPr>
          <a:xfrm>
            <a:off x="1188720" y="299085"/>
            <a:ext cx="3076575" cy="370205"/>
          </a:xfrm>
          <a:prstGeom prst="rect">
            <a:avLst/>
          </a:prstGeom>
          <a:noFill/>
          <a:ln w="0">
            <a:noFill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>
              <a:defRPr/>
            </a:pPr>
            <a:r>
              <a:rPr sz="1800">
                <a:solidFill>
                  <a:srgbClr val="ffffff"/>
                </a:solidFill>
                <a:latin typeface="맑은 고딕"/>
                <a:ea typeface="맑은 고딕"/>
              </a:rPr>
              <a:t>개요</a:t>
            </a:r>
            <a:endParaRPr lang="ko-KR" altLang="en-US" sz="1800">
              <a:solidFill>
                <a:srgbClr val="ffffff"/>
              </a:solidFill>
              <a:latin typeface="맑은 고딕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BC7653D0-4611-4841-909F-975DC2E406B0}"/>
              </a:ext>
            </a:extLst>
          </p:cNvPr>
          <p:cNvSpPr/>
          <p:nvPr/>
        </p:nvSpPr>
        <p:spPr>
          <a:xfrm>
            <a:off x="0" y="-635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8A38CA9-8FE9-433E-B951-53378EA8190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4E02E9">
                  <a:alpha val="56000"/>
                  <a:lumMod val="51000"/>
                </a:srgbClr>
              </a:gs>
              <a:gs pos="100000">
                <a:srgbClr val="CE048A">
                  <a:lumMod val="16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래픽 16">
            <a:extLst>
              <a:ext uri="{FF2B5EF4-FFF2-40B4-BE49-F238E27FC236}">
                <a16:creationId xmlns:a16="http://schemas.microsoft.com/office/drawing/2014/main" id="{CFC2716D-89AF-4BBB-8F24-CE87A1E746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7845" y="513080"/>
            <a:ext cx="11116945" cy="5831205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F5A2BA8-1671-4971-AF46-1AC481886ADF}"/>
              </a:ext>
            </a:extLst>
          </p:cNvPr>
          <p:cNvCxnSpPr>
            <a:cxnSpLocks/>
          </p:cNvCxnSpPr>
          <p:nvPr/>
        </p:nvCxnSpPr>
        <p:spPr>
          <a:xfrm>
            <a:off x="12574905" y="1476375"/>
            <a:ext cx="1331595" cy="0"/>
          </a:xfrm>
          <a:prstGeom prst="line">
            <a:avLst/>
          </a:prstGeom>
          <a:ln w="19050">
            <a:solidFill>
              <a:srgbClr val="CE04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B01692C9-FE8D-48DE-B9D1-EDA095D2163D}"/>
              </a:ext>
            </a:extLst>
          </p:cNvPr>
          <p:cNvCxnSpPr>
            <a:cxnSpLocks/>
          </p:cNvCxnSpPr>
          <p:nvPr/>
        </p:nvCxnSpPr>
        <p:spPr>
          <a:xfrm>
            <a:off x="12574905" y="1133475"/>
            <a:ext cx="1490345" cy="0"/>
          </a:xfrm>
          <a:prstGeom prst="line">
            <a:avLst/>
          </a:prstGeom>
          <a:ln w="19050">
            <a:solidFill>
              <a:srgbClr val="CE04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B3B15787-64D3-42E2-BEFF-9C90BE9D186E}"/>
              </a:ext>
            </a:extLst>
          </p:cNvPr>
          <p:cNvCxnSpPr>
            <a:cxnSpLocks/>
          </p:cNvCxnSpPr>
          <p:nvPr/>
        </p:nvCxnSpPr>
        <p:spPr>
          <a:xfrm>
            <a:off x="12574905" y="2111375"/>
            <a:ext cx="1490345" cy="0"/>
          </a:xfrm>
          <a:prstGeom prst="line">
            <a:avLst/>
          </a:prstGeom>
          <a:ln w="19050">
            <a:solidFill>
              <a:srgbClr val="CE04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9ED9624F-F29E-43F2-ACC8-2423AB9841DF}"/>
              </a:ext>
            </a:extLst>
          </p:cNvPr>
          <p:cNvCxnSpPr>
            <a:cxnSpLocks/>
          </p:cNvCxnSpPr>
          <p:nvPr/>
        </p:nvCxnSpPr>
        <p:spPr>
          <a:xfrm>
            <a:off x="12574905" y="2479675"/>
            <a:ext cx="1490345" cy="0"/>
          </a:xfrm>
          <a:prstGeom prst="line">
            <a:avLst/>
          </a:prstGeom>
          <a:ln w="19050">
            <a:solidFill>
              <a:srgbClr val="CE04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74ACF971-EEF6-4B7C-AE81-E30D0EB30B35}"/>
              </a:ext>
            </a:extLst>
          </p:cNvPr>
          <p:cNvCxnSpPr>
            <a:cxnSpLocks/>
          </p:cNvCxnSpPr>
          <p:nvPr/>
        </p:nvCxnSpPr>
        <p:spPr>
          <a:xfrm>
            <a:off x="12574905" y="3429000"/>
            <a:ext cx="1229995" cy="0"/>
          </a:xfrm>
          <a:prstGeom prst="line">
            <a:avLst/>
          </a:prstGeom>
          <a:ln w="19050">
            <a:solidFill>
              <a:srgbClr val="CE04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40E08819-0020-44A0-ACB9-1B4723B09037}"/>
              </a:ext>
            </a:extLst>
          </p:cNvPr>
          <p:cNvCxnSpPr>
            <a:cxnSpLocks/>
          </p:cNvCxnSpPr>
          <p:nvPr/>
        </p:nvCxnSpPr>
        <p:spPr>
          <a:xfrm>
            <a:off x="12695555" y="3704590"/>
            <a:ext cx="1649095" cy="0"/>
          </a:xfrm>
          <a:prstGeom prst="line">
            <a:avLst/>
          </a:prstGeom>
          <a:ln w="19050">
            <a:solidFill>
              <a:srgbClr val="CE04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31737625-613C-4EC9-8EC6-013738D1970C}"/>
              </a:ext>
            </a:extLst>
          </p:cNvPr>
          <p:cNvCxnSpPr>
            <a:cxnSpLocks/>
          </p:cNvCxnSpPr>
          <p:nvPr/>
        </p:nvCxnSpPr>
        <p:spPr>
          <a:xfrm>
            <a:off x="12574905" y="4555490"/>
            <a:ext cx="1128395" cy="0"/>
          </a:xfrm>
          <a:prstGeom prst="line">
            <a:avLst/>
          </a:prstGeom>
          <a:ln w="19050">
            <a:solidFill>
              <a:srgbClr val="CE04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5E84D5FD-FF7E-4FF1-8805-4B491F9AE440}"/>
              </a:ext>
            </a:extLst>
          </p:cNvPr>
          <p:cNvCxnSpPr>
            <a:cxnSpLocks/>
          </p:cNvCxnSpPr>
          <p:nvPr/>
        </p:nvCxnSpPr>
        <p:spPr>
          <a:xfrm>
            <a:off x="12854305" y="5203190"/>
            <a:ext cx="1490345" cy="0"/>
          </a:xfrm>
          <a:prstGeom prst="line">
            <a:avLst/>
          </a:prstGeom>
          <a:ln w="19050">
            <a:solidFill>
              <a:srgbClr val="CE04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6CFC4A40-C960-46D4-9809-53DF3E183B5C}"/>
              </a:ext>
            </a:extLst>
          </p:cNvPr>
          <p:cNvCxnSpPr>
            <a:cxnSpLocks/>
          </p:cNvCxnSpPr>
          <p:nvPr/>
        </p:nvCxnSpPr>
        <p:spPr>
          <a:xfrm>
            <a:off x="12574905" y="5761990"/>
            <a:ext cx="1331595" cy="0"/>
          </a:xfrm>
          <a:prstGeom prst="line">
            <a:avLst/>
          </a:prstGeom>
          <a:ln w="19050">
            <a:solidFill>
              <a:srgbClr val="CE04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9740DB11-A88C-4235-BEB0-5817AB15D85B}"/>
              </a:ext>
            </a:extLst>
          </p:cNvPr>
          <p:cNvCxnSpPr>
            <a:cxnSpLocks/>
          </p:cNvCxnSpPr>
          <p:nvPr/>
        </p:nvCxnSpPr>
        <p:spPr>
          <a:xfrm>
            <a:off x="12574905" y="790575"/>
            <a:ext cx="1490345" cy="0"/>
          </a:xfrm>
          <a:prstGeom prst="line">
            <a:avLst/>
          </a:prstGeom>
          <a:ln w="19050">
            <a:solidFill>
              <a:srgbClr val="8620A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3FDEBB2-4F94-4929-841D-401AE7E7F026}"/>
              </a:ext>
            </a:extLst>
          </p:cNvPr>
          <p:cNvCxnSpPr>
            <a:cxnSpLocks/>
          </p:cNvCxnSpPr>
          <p:nvPr/>
        </p:nvCxnSpPr>
        <p:spPr>
          <a:xfrm>
            <a:off x="12574905" y="1743075"/>
            <a:ext cx="1490345" cy="0"/>
          </a:xfrm>
          <a:prstGeom prst="line">
            <a:avLst/>
          </a:prstGeom>
          <a:ln w="19050">
            <a:solidFill>
              <a:srgbClr val="8620A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233E73AF-E66E-459A-97B9-FCE214163F18}"/>
              </a:ext>
            </a:extLst>
          </p:cNvPr>
          <p:cNvCxnSpPr>
            <a:cxnSpLocks/>
          </p:cNvCxnSpPr>
          <p:nvPr/>
        </p:nvCxnSpPr>
        <p:spPr>
          <a:xfrm>
            <a:off x="12574905" y="2784475"/>
            <a:ext cx="1585595" cy="0"/>
          </a:xfrm>
          <a:prstGeom prst="line">
            <a:avLst/>
          </a:prstGeom>
          <a:ln w="19050">
            <a:solidFill>
              <a:srgbClr val="8620A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F5E6B9F5-FB08-43E9-A9A8-FCA0720333D6}"/>
              </a:ext>
            </a:extLst>
          </p:cNvPr>
          <p:cNvCxnSpPr>
            <a:cxnSpLocks/>
          </p:cNvCxnSpPr>
          <p:nvPr/>
        </p:nvCxnSpPr>
        <p:spPr>
          <a:xfrm>
            <a:off x="12574905" y="4156075"/>
            <a:ext cx="1039495" cy="0"/>
          </a:xfrm>
          <a:prstGeom prst="line">
            <a:avLst/>
          </a:prstGeom>
          <a:ln w="19050">
            <a:solidFill>
              <a:srgbClr val="8620A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2DE67F77-8928-45BE-8CD3-1CAEE0256A91}"/>
              </a:ext>
            </a:extLst>
          </p:cNvPr>
          <p:cNvCxnSpPr>
            <a:cxnSpLocks/>
          </p:cNvCxnSpPr>
          <p:nvPr/>
        </p:nvCxnSpPr>
        <p:spPr>
          <a:xfrm>
            <a:off x="12708255" y="4892675"/>
            <a:ext cx="1636395" cy="0"/>
          </a:xfrm>
          <a:prstGeom prst="line">
            <a:avLst/>
          </a:prstGeom>
          <a:ln w="19050">
            <a:solidFill>
              <a:srgbClr val="8620A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70BCD395-8CC1-410B-9C42-C8FCFB1D1752}"/>
              </a:ext>
            </a:extLst>
          </p:cNvPr>
          <p:cNvCxnSpPr>
            <a:cxnSpLocks/>
          </p:cNvCxnSpPr>
          <p:nvPr/>
        </p:nvCxnSpPr>
        <p:spPr>
          <a:xfrm>
            <a:off x="12574905" y="5984875"/>
            <a:ext cx="1331595" cy="0"/>
          </a:xfrm>
          <a:prstGeom prst="line">
            <a:avLst/>
          </a:prstGeom>
          <a:ln w="19050">
            <a:solidFill>
              <a:srgbClr val="8620A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그래픽 23">
            <a:extLst>
              <a:ext uri="{FF2B5EF4-FFF2-40B4-BE49-F238E27FC236}">
                <a16:creationId xmlns:a16="http://schemas.microsoft.com/office/drawing/2014/main" id="{BB50E982-DF6C-45FE-9054-ABA8DA0993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08490" y="2383790"/>
            <a:ext cx="488315" cy="56451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5" name="그래픽 24">
            <a:extLst>
              <a:ext uri="{FF2B5EF4-FFF2-40B4-BE49-F238E27FC236}">
                <a16:creationId xmlns:a16="http://schemas.microsoft.com/office/drawing/2014/main" id="{2D83DA5C-434F-41E2-BE2C-A9F045EBC3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267825" y="3197860"/>
            <a:ext cx="970280" cy="4953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26" name="그래픽 25">
            <a:extLst>
              <a:ext uri="{FF2B5EF4-FFF2-40B4-BE49-F238E27FC236}">
                <a16:creationId xmlns:a16="http://schemas.microsoft.com/office/drawing/2014/main" id="{890645F3-706D-4172-AFDE-FCE84CBF74D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429750" y="4751070"/>
            <a:ext cx="647065" cy="5715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28" name="그래픽 27">
            <a:extLst>
              <a:ext uri="{FF2B5EF4-FFF2-40B4-BE49-F238E27FC236}">
                <a16:creationId xmlns:a16="http://schemas.microsoft.com/office/drawing/2014/main" id="{53632440-0AF8-480C-8F37-A0DFBE3099A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481185" y="3943985"/>
            <a:ext cx="543560" cy="55753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27" name="그래픽 26">
            <a:extLst>
              <a:ext uri="{FF2B5EF4-FFF2-40B4-BE49-F238E27FC236}">
                <a16:creationId xmlns:a16="http://schemas.microsoft.com/office/drawing/2014/main" id="{C1B963F4-43EB-4497-9D9B-C5B913C0889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460230" y="1583055"/>
            <a:ext cx="584835" cy="55054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4" name="그래픽 3">
            <a:extLst>
              <a:ext uri="{FF2B5EF4-FFF2-40B4-BE49-F238E27FC236}">
                <a16:creationId xmlns:a16="http://schemas.microsoft.com/office/drawing/2014/main" id="{8A39CA51-673E-4234-A8E1-8B4B11346F2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727835" y="3023870"/>
            <a:ext cx="1123950" cy="85725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51" name="그룹 50">
            <a:extLst>
              <a:ext uri="{FF2B5EF4-FFF2-40B4-BE49-F238E27FC236}">
                <a16:creationId xmlns:a16="http://schemas.microsoft.com/office/drawing/2014/main" id="{5C863CAF-517B-4B80-B3FC-272DC9CBC961}"/>
              </a:ext>
            </a:extLst>
          </p:cNvPr>
          <p:cNvGrpSpPr/>
          <p:nvPr/>
        </p:nvGrpSpPr>
        <p:grpSpPr>
          <a:xfrm>
            <a:off x="4259580" y="0"/>
            <a:ext cx="3673475" cy="5662295"/>
            <a:chOff x="4259580" y="0"/>
            <a:chExt cx="3673475" cy="5662295"/>
          </a:xfrm>
        </p:grpSpPr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7AE05BA4-B498-4FBB-AE80-A22D7B36AF38}"/>
                </a:ext>
              </a:extLst>
            </p:cNvPr>
            <p:cNvGrpSpPr/>
            <p:nvPr/>
          </p:nvGrpSpPr>
          <p:grpSpPr>
            <a:xfrm>
              <a:off x="4259580" y="0"/>
              <a:ext cx="3673475" cy="5662295"/>
              <a:chOff x="4259580" y="0"/>
              <a:chExt cx="3673475" cy="5662295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AFCC6EF5-4145-4AED-B6E0-223781462E92}"/>
                  </a:ext>
                </a:extLst>
              </p:cNvPr>
              <p:cNvSpPr/>
              <p:nvPr/>
            </p:nvSpPr>
            <p:spPr>
              <a:xfrm rot="10800000">
                <a:off x="4259580" y="0"/>
                <a:ext cx="3673475" cy="5662295"/>
              </a:xfrm>
              <a:prstGeom prst="rect">
                <a:avLst/>
              </a:prstGeom>
              <a:gradFill>
                <a:gsLst>
                  <a:gs pos="0">
                    <a:srgbClr val="CE048A"/>
                  </a:gs>
                  <a:gs pos="100000">
                    <a:srgbClr val="FFC000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E6198561-EBDB-4759-A286-7F25A23D21D8}"/>
                  </a:ext>
                </a:extLst>
              </p:cNvPr>
              <p:cNvSpPr/>
              <p:nvPr/>
            </p:nvSpPr>
            <p:spPr>
              <a:xfrm>
                <a:off x="4348480" y="0"/>
                <a:ext cx="3502660" cy="5581650"/>
              </a:xfrm>
              <a:prstGeom prst="rect">
                <a:avLst/>
              </a:prstGeom>
              <a:solidFill>
                <a:schemeClr val="tx1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50" name="사각형: 둥근 모서리 49">
              <a:extLst>
                <a:ext uri="{FF2B5EF4-FFF2-40B4-BE49-F238E27FC236}">
                  <a16:creationId xmlns:a16="http://schemas.microsoft.com/office/drawing/2014/main" id="{23506E78-F0DD-487F-B0AF-8EE24E6A1FB7}"/>
                </a:ext>
              </a:extLst>
            </p:cNvPr>
            <p:cNvSpPr/>
            <p:nvPr/>
          </p:nvSpPr>
          <p:spPr>
            <a:xfrm rot="5400000">
              <a:off x="6073140" y="4999990"/>
              <a:ext cx="45720" cy="692785"/>
            </a:xfrm>
            <a:prstGeom prst="roundRect">
              <a:avLst/>
            </a:prstGeom>
            <a:solidFill>
              <a:srgbClr val="D82C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CF1569D2-0ED9-4747-8813-79591B1769E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52" name="그룹 51">
            <a:extLst>
              <a:ext uri="{FF2B5EF4-FFF2-40B4-BE49-F238E27FC236}">
                <a16:creationId xmlns:a16="http://schemas.microsoft.com/office/drawing/2014/main" id="{CEE0C2A2-9CBB-4557-9C81-5F676AFB6EBE}"/>
              </a:ext>
            </a:extLst>
          </p:cNvPr>
          <p:cNvGrpSpPr/>
          <p:nvPr/>
        </p:nvGrpSpPr>
        <p:grpSpPr>
          <a:xfrm>
            <a:off x="5231130" y="2616835"/>
            <a:ext cx="1730375" cy="1161415"/>
            <a:chOff x="5231130" y="2616835"/>
            <a:chExt cx="1730375" cy="1161415"/>
          </a:xfrm>
        </p:grpSpPr>
        <p:sp>
          <p:nvSpPr>
            <p:cNvPr id="48" name="TextBox 47"/>
            <p:cNvSpPr txBox="1">
              <a:spLocks/>
            </p:cNvSpPr>
            <p:nvPr/>
          </p:nvSpPr>
          <p:spPr>
            <a:xfrm rot="0">
              <a:off x="5390515" y="2616835"/>
              <a:ext cx="1412240" cy="462280"/>
            </a:xfrm>
            <a:prstGeom prst="rect"/>
            <a:noFill/>
          </p:spPr>
          <p:txBody>
            <a:bodyPr wrap="none" lIns="91440" tIns="45720" rIns="91440" bIns="45720" numCol="1" vert="horz" anchor="t">
              <a:spAutoFit/>
            </a:bodyPr>
            <a:lstStyle/>
            <a:p>
              <a:pPr marL="0" indent="0" algn="ctr" latinLnBrk="0">
                <a:buFontTx/>
                <a:buNone/>
              </a:pPr>
              <a:r>
                <a:rPr lang="en-US" altLang="ko-KR" sz="2400">
                  <a:gradFill rotWithShape="1">
                    <a:gsLst>
                      <a:gs pos="0">
                        <a:srgbClr val="CE048A"/>
                      </a:gs>
                      <a:gs pos="100000">
                        <a:srgbClr val="FFC000"/>
                      </a:gs>
                    </a:gsLst>
                    <a:lin ang="5400000" scaled="1"/>
                  </a:gradFill>
                  <a:latin typeface="공체 Medium" charset="0"/>
                  <a:ea typeface="공체 Medium" charset="0"/>
                </a:rPr>
                <a:t>stage.2</a:t>
              </a:r>
              <a:endParaRPr lang="ko-KR" altLang="en-US" sz="2400">
                <a:gradFill rotWithShape="1">
                  <a:gsLst>
                    <a:gs pos="0">
                      <a:srgbClr val="CE048A"/>
                    </a:gs>
                    <a:gs pos="100000">
                      <a:srgbClr val="FFC000"/>
                    </a:gs>
                  </a:gsLst>
                  <a:lin ang="5400000" scaled="1"/>
                </a:gradFill>
                <a:latin typeface="공체 Medium" charset="0"/>
                <a:ea typeface="공체 Medium" charset="0"/>
              </a:endParaRPr>
            </a:p>
          </p:txBody>
        </p:sp>
        <p:sp>
          <p:nvSpPr>
            <p:cNvPr id="49" name="TextBox 48"/>
            <p:cNvSpPr txBox="1">
              <a:spLocks/>
            </p:cNvSpPr>
            <p:nvPr/>
          </p:nvSpPr>
          <p:spPr>
            <a:xfrm rot="0">
              <a:off x="5231130" y="3256280"/>
              <a:ext cx="1731010" cy="522605"/>
            </a:xfrm>
            <a:prstGeom prst="rect"/>
            <a:noFill/>
          </p:spPr>
          <p:txBody>
            <a:bodyPr wrap="none" lIns="91440" tIns="45720" rIns="91440" bIns="45720" numCol="1" vert="horz" anchor="t">
              <a:spAutoFit/>
            </a:bodyPr>
            <a:lstStyle/>
            <a:p>
              <a:pPr marL="0" indent="0" algn="ctr" latinLnBrk="0">
                <a:buFontTx/>
                <a:buNone/>
              </a:pPr>
              <a:r>
                <a:rPr lang="en-US" altLang="ko-KR" sz="2800">
                  <a:solidFill>
                    <a:schemeClr val="bg1"/>
                  </a:solidFill>
                  <a:latin typeface="공체 Medium" charset="0"/>
                  <a:ea typeface="공체 Medium" charset="0"/>
                </a:rPr>
                <a:t>개발 구성</a:t>
              </a:r>
              <a:endParaRPr lang="ko-KR" altLang="en-US" sz="2800">
                <a:solidFill>
                  <a:schemeClr val="bg1"/>
                </a:solidFill>
                <a:latin typeface="공체 Medium" charset="0"/>
                <a:ea typeface="공체 Medium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368968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" advTm="4000">
        <p:fade/>
      </p:transition>
    </mc:Choice>
    <mc:Fallback>
      <p:transition spd="slow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path" presetSubtype="0" repeatCount="indefinite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0 L 0 -0.04129 L 0 0 Z " pathEditMode="relative" ptsTypes="AAA" rAng="0">
                                      <p:cBhvr>
                                        <p:cTn id="10" dur="17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83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35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1.0226 0 " pathEditMode="relative" ptsTypes="AA" rAng="0">
                                      <p:cBhvr>
                                        <p:cTn id="12" dur="11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716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35" presetClass="path" presetSubtype="0" repeatCount="indefinite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0 0 L 1.0226 0 " pathEditMode="relative" ptsTypes="AA" rAng="0">
                                      <p:cBhvr>
                                        <p:cTn id="14" dur="1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716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35" presetClass="path" presetSubtype="0" repeatCount="indefinite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0 0 L 1.0226 0 " pathEditMode="relative" ptsTypes="AA" rAng="0">
                                      <p:cBhvr>
                                        <p:cTn id="1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716" y="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35" presetClass="path" presetSubtype="0" repeatCount="indefinite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0 0 L 1.0226 0 " pathEditMode="relative" ptsTypes="AA" rAng="0">
                                      <p:cBhvr>
                                        <p:cTn id="18" dur="11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716" y="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35" presetClass="path" presetSubtype="0" repeatCount="indefinite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0 0 L 1.02266 0 " pathEditMode="relative" ptsTypes="AA" rAng="0">
                                      <p:cBhvr>
                                        <p:cTn id="20" dur="1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716" y="0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35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1.02266 0 " pathEditMode="relative" ptsTypes="AA" rAng="0">
                                      <p:cBhvr>
                                        <p:cTn id="22" dur="9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716" y="0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35" presetClass="path" presetSubtype="0" repeatCount="indefinite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0 0 L 1.02266 0 " pathEditMode="relative" ptsTypes="AA" rAng="0">
                                      <p:cBhvr>
                                        <p:cTn id="24" dur="11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716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35" presetClass="path" presetSubtype="0" repeatCount="indefinite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0 0 L 1.02266 0 " pathEditMode="relative" ptsTypes="AA" rAng="0">
                                      <p:cBhvr>
                                        <p:cTn id="26" dur="8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716" y="0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35" presetClass="path" presetSubtype="0" repeatCount="indefinite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0 0 L 1.0226 0 " pathEditMode="relative" ptsTypes="AA" rAng="0">
                                      <p:cBhvr>
                                        <p:cTn id="28" dur="11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716" y="0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35" presetClass="path" presetSubtype="0" repeatCount="indefinite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 0 L 1.0226 0 " pathEditMode="relative" ptsTypes="AA" rAng="0">
                                      <p:cBhvr>
                                        <p:cTn id="30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716" y="0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35" presetClass="path" presetSubtype="0" repeatCount="indefinite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0 L 1.0226 0 " pathEditMode="relative" ptsTypes="AA" rAng="0">
                                      <p:cBhvr>
                                        <p:cTn id="32" dur="11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716" y="0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35" presetClass="path" presetSubtype="0" repeatCount="indefinite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0 0 L 1.02266 0 " pathEditMode="relative" ptsTypes="AA" rAng="0">
                                      <p:cBhvr>
                                        <p:cTn id="34" dur="9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716" y="0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35" presetClass="path" presetSubtype="0" repeatCount="indefinite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0 0 L 1.02266 0 " pathEditMode="relative" ptsTypes="AA" rAng="0">
                                      <p:cBhvr>
                                        <p:cTn id="36" dur="11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716" y="0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35" presetClass="path" presetSubtype="0" repeatCount="indefinite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0 0 L 1.0226 0 " pathEditMode="relative" ptsTypes="AA" rAng="0">
                                      <p:cBhvr>
                                        <p:cTn id="3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716" y="0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35" presetClass="path" presetSubtype="0" repeatCount="indefinite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0 0 L 1.0226 0 " pathEditMode="relative" ptsTypes="AA" rAng="0">
                                      <p:cBhvr>
                                        <p:cTn id="40" dur="8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716" y="0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2" presetClass="entr" presetSubtype="2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2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2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32" presetClass="emph" presetSubtype="0" repeatCount="indefinite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Rot by="120000">
                                      <p:cBhvr>
                                        <p:cTn id="62" dur="8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3" dur="160" fill="hold">
                                          <p:stCondLst>
                                            <p:cond delay="16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4" dur="160" fill="hold">
                                          <p:stCondLst>
                                            <p:cond delay="32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5" dur="160" fill="hold">
                                          <p:stCondLst>
                                            <p:cond delay="48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6" dur="160" fill="hold">
                                          <p:stCondLst>
                                            <p:cond delay="64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7" presetID="32" presetClass="emph" presetSubtype="0" repeatCount="indefinite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Rot by="120000">
                                      <p:cBhvr>
                                        <p:cTn id="6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7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7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3" presetID="32" presetClass="emph" presetSubtype="0" repeatCount="indefinite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Rot by="120000">
                                      <p:cBhvr>
                                        <p:cTn id="74" dur="8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5" dur="160" fill="hold">
                                          <p:stCondLst>
                                            <p:cond delay="16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76" dur="160" fill="hold">
                                          <p:stCondLst>
                                            <p:cond delay="32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7" dur="160" fill="hold">
                                          <p:stCondLst>
                                            <p:cond delay="48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78" dur="160" fill="hold">
                                          <p:stCondLst>
                                            <p:cond delay="64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9" presetID="32" presetClass="emph" presetSubtype="0" repeatCount="indefinite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Rot by="120000">
                                      <p:cBhvr>
                                        <p:cTn id="8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8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5" presetID="32" presetClass="emph" presetSubtype="0" repeatCount="indefinite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Rot by="120000">
                                      <p:cBhvr>
                                        <p:cTn id="86" dur="8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7" dur="160" fill="hold">
                                          <p:stCondLst>
                                            <p:cond delay="16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8" dur="160" fill="hold">
                                          <p:stCondLst>
                                            <p:cond delay="32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9" dur="160" fill="hold">
                                          <p:stCondLst>
                                            <p:cond delay="48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90" dur="160" fill="hold">
                                          <p:stCondLst>
                                            <p:cond delay="64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1" presetID="2" presetClass="entr" presetSubtype="1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8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8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7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 0"/>
          <p:cNvSpPr>
            <a:spLocks/>
          </p:cNvSpPr>
          <p:nvPr/>
        </p:nvSpPr>
        <p:spPr>
          <a:xfrm rot="0">
            <a:off x="0" y="0"/>
            <a:ext cx="12193905" cy="6859905"/>
          </a:xfrm>
          <a:prstGeom prst="rect"/>
          <a:solidFill>
            <a:schemeClr val="tx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cxnSp>
        <p:nvCxnSpPr>
          <p:cNvPr id="9" name="Rect 0"/>
          <p:cNvCxnSpPr/>
          <p:nvPr/>
        </p:nvCxnSpPr>
        <p:spPr>
          <a:xfrm rot="0">
            <a:off x="1162685" y="708660"/>
            <a:ext cx="10215245" cy="1270"/>
          </a:xfrm>
          <a:prstGeom prst="line"/>
          <a:ln w="1905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5"/>
          <p:cNvGrpSpPr/>
          <p:nvPr/>
        </p:nvGrpSpPr>
        <p:grpSpPr>
          <a:xfrm rot="0">
            <a:off x="9113520" y="283845"/>
            <a:ext cx="2265045" cy="337820"/>
            <a:chOff x="9113520" y="283845"/>
            <a:chExt cx="2265045" cy="337820"/>
          </a:xfrm>
        </p:grpSpPr>
        <p:pic>
          <p:nvPicPr>
            <p:cNvPr id="39" name="Picture " descr="C:/Users/admin/AppData/Roaming/PolarisOffice/ETemp/14988_22422024/image9.png"/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0">
              <a:off x="9547860" y="285750"/>
              <a:ext cx="288925" cy="333375"/>
            </a:xfrm>
            <a:prstGeom prst="rect"/>
            <a:noFill/>
            <a:effectLst>
              <a:outerShdw sx="100000" sy="100000" blurRad="50800" dist="38100" dir="2700000" rotWithShape="0" algn="tl">
                <a:srgbClr val="000000">
                  <a:alpha val="40000"/>
                </a:srgbClr>
              </a:outerShdw>
            </a:effectLst>
          </p:spPr>
        </p:pic>
        <p:pic>
          <p:nvPicPr>
            <p:cNvPr id="40" name="Picture " descr="C:/Users/admin/AppData/Roaming/PolarisOffice/ETemp/14988_22422024/image11.png"/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0">
              <a:off x="9925685" y="306070"/>
              <a:ext cx="572770" cy="293370"/>
            </a:xfrm>
            <a:prstGeom prst="rect"/>
            <a:noFill/>
            <a:effectLst>
              <a:outerShdw sx="100000" sy="100000" blurRad="50800" dist="38100" dir="5400000" rotWithShape="0" algn="t">
                <a:srgbClr val="000000">
                  <a:alpha val="40000"/>
                </a:srgbClr>
              </a:outerShdw>
            </a:effectLst>
          </p:spPr>
        </p:pic>
        <p:pic>
          <p:nvPicPr>
            <p:cNvPr id="41" name="Picture " descr="C:/Users/admin/AppData/Roaming/PolarisOffice/ETemp/14988_22422024/image13.png"/>
            <p:cNvPicPr>
              <a:picLocks noChangeAspect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0">
              <a:off x="10586720" y="283845"/>
              <a:ext cx="382270" cy="337820"/>
            </a:xfrm>
            <a:prstGeom prst="rect"/>
            <a:noFill/>
            <a:effectLst>
              <a:outerShdw sx="100000" sy="100000" blurRad="50800" dist="38100" dir="5400000" rotWithShape="0" algn="t">
                <a:srgbClr val="000000">
                  <a:alpha val="40000"/>
                </a:srgbClr>
              </a:outerShdw>
            </a:effectLst>
          </p:spPr>
        </p:pic>
        <p:pic>
          <p:nvPicPr>
            <p:cNvPr id="42" name="Picture " descr="C:/Users/admin/AppData/Roaming/PolarisOffice/ETemp/14988_22422024/image15.png"/>
            <p:cNvPicPr>
              <a:picLocks noChangeAspect="1"/>
            </p:cNvPicPr>
            <p:nvPr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0">
              <a:off x="9113520" y="289560"/>
              <a:ext cx="346075" cy="325755"/>
            </a:xfrm>
            <a:prstGeom prst="rect"/>
            <a:noFill/>
            <a:effectLst>
              <a:outerShdw sx="100000" sy="100000" blurRad="50800" dist="38100" dir="5400000" rotWithShape="0" algn="t">
                <a:srgbClr val="000000">
                  <a:alpha val="40000"/>
                </a:srgbClr>
              </a:outerShdw>
            </a:effectLst>
          </p:spPr>
        </p:pic>
        <p:pic>
          <p:nvPicPr>
            <p:cNvPr id="43" name="Picture " descr="C:/Users/admin/AppData/Roaming/PolarisOffice/ETemp/14988_22422024/image17.png"/>
            <p:cNvPicPr>
              <a:picLocks noChangeAspect="1"/>
            </p:cNvPicPr>
            <p:nvPr/>
          </p:nvPicPr>
          <p:blipFill rotWithShape="1"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0">
              <a:off x="11057255" y="287655"/>
              <a:ext cx="321310" cy="329565"/>
            </a:xfrm>
            <a:prstGeom prst="rect"/>
            <a:noFill/>
            <a:effectLst>
              <a:outerShdw sx="100000" sy="100000" blurRad="50800" dist="38100" dir="5400000" rotWithShape="0" algn="t">
                <a:srgbClr val="000000">
                  <a:alpha val="40000"/>
                </a:srgbClr>
              </a:outerShdw>
            </a:effectLst>
          </p:spPr>
        </p:pic>
      </p:grpSp>
      <p:sp>
        <p:nvSpPr>
          <p:cNvPr id="44" name="Rect 0"/>
          <p:cNvSpPr txBox="1"/>
          <p:nvPr/>
        </p:nvSpPr>
        <p:spPr>
          <a:xfrm>
            <a:off x="1188720" y="299085"/>
            <a:ext cx="3076575" cy="370205"/>
          </a:xfrm>
          <a:prstGeom prst="rect">
            <a:avLst/>
          </a:prstGeom>
          <a:noFill/>
          <a:ln w="0">
            <a:noFill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>
              <a:defRPr/>
            </a:pPr>
            <a:r>
              <a:rPr sz="1800">
                <a:solidFill>
                  <a:schemeClr val="lt1"/>
                </a:solidFill>
                <a:latin typeface="맑은 고딕"/>
                <a:ea typeface="맑은 고딕"/>
              </a:rPr>
              <a:t>구조</a:t>
            </a:r>
            <a:endParaRPr lang="ko-KR" altLang="en-US" sz="1800">
              <a:solidFill>
                <a:schemeClr val="lt1"/>
              </a:solidFill>
              <a:latin typeface="맑은 고딕"/>
              <a:ea typeface="맑은 고딕"/>
            </a:endParaRPr>
          </a:p>
        </p:txBody>
      </p:sp>
      <p:sp>
        <p:nvSpPr>
          <p:cNvPr id="49" name="텍스트 상자 33"/>
          <p:cNvSpPr txBox="1">
            <a:spLocks/>
          </p:cNvSpPr>
          <p:nvPr/>
        </p:nvSpPr>
        <p:spPr>
          <a:xfrm rot="0">
            <a:off x="2328545" y="1047750"/>
            <a:ext cx="4688840" cy="92392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r>
              <a:rPr sz="1800">
                <a:solidFill>
                  <a:schemeClr val="bg1"/>
                </a:solidFill>
                <a:latin typeface="맑은 고딕" charset="0"/>
                <a:ea typeface="맑은 고딕" charset="0"/>
              </a:rPr>
              <a:t>회원가입</a:t>
            </a:r>
            <a:endParaRPr lang="ko-KR" altLang="en-US" sz="180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hangingPunct="1"/>
            <a:r>
              <a:rPr sz="1800">
                <a:solidFill>
                  <a:schemeClr val="bg1"/>
                </a:solidFill>
                <a:latin typeface="맑은 고딕" charset="0"/>
                <a:ea typeface="맑은 고딕" charset="0"/>
              </a:rPr>
              <a:t>게시판(보기, 검색)</a:t>
            </a:r>
            <a:endParaRPr lang="ko-KR" altLang="en-US" sz="180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hangingPunct="1"/>
            <a:r>
              <a:rPr sz="1800">
                <a:solidFill>
                  <a:schemeClr val="bg1"/>
                </a:solidFill>
                <a:latin typeface="맑은 고딕" charset="0"/>
                <a:ea typeface="맑은 고딕" charset="0"/>
              </a:rPr>
              <a:t>게임(보기, 검색)</a:t>
            </a:r>
            <a:endParaRPr lang="ko-KR" altLang="en-US" sz="180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0" name="텍스트 상자 34"/>
          <p:cNvSpPr txBox="1"/>
          <p:nvPr/>
        </p:nvSpPr>
        <p:spPr>
          <a:xfrm>
            <a:off x="2326005" y="2621280"/>
            <a:ext cx="7781925" cy="1187450"/>
          </a:xfrm>
          <a:prstGeom prst="rect">
            <a:avLst/>
          </a:prstGeom>
          <a:noFill/>
          <a:ln w="0">
            <a:noFill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>
              <a:defRPr/>
            </a:pPr>
            <a:r>
              <a:rPr sz="1800">
                <a:solidFill>
                  <a:schemeClr val="bg1"/>
                </a:solidFill>
                <a:latin typeface="맑은 고딕"/>
                <a:ea typeface="맑은 고딕"/>
              </a:rPr>
              <a:t>로그인</a:t>
            </a:r>
            <a:endParaRPr sz="1800">
              <a:solidFill>
                <a:schemeClr val="bg1"/>
              </a:solidFill>
              <a:latin typeface="맑은 고딕"/>
              <a:ea typeface="맑은 고딕"/>
            </a:endParaRPr>
          </a:p>
          <a:p>
            <a:pPr marL="0" indent="0" algn="l" hangingPunct="1">
              <a:defRPr/>
            </a:pPr>
            <a:r>
              <a:rPr sz="1800">
                <a:solidFill>
                  <a:schemeClr val="bg1"/>
                </a:solidFill>
                <a:latin typeface="맑은 고딕"/>
                <a:ea typeface="맑은 고딕"/>
              </a:rPr>
              <a:t>게시판(보기, 검색, 댓글, 글쓰기, 수정, 삭제)</a:t>
            </a:r>
            <a:endParaRPr sz="1800">
              <a:solidFill>
                <a:schemeClr val="bg1"/>
              </a:solidFill>
              <a:latin typeface="맑은 고딕"/>
              <a:ea typeface="맑은 고딕"/>
            </a:endParaRPr>
          </a:p>
          <a:p>
            <a:pPr marL="0" indent="0" algn="l" hangingPunct="1">
              <a:defRPr/>
            </a:pPr>
            <a:r>
              <a:rPr sz="1800">
                <a:solidFill>
                  <a:schemeClr val="bg1"/>
                </a:solidFill>
                <a:latin typeface="맑은 고딕"/>
                <a:ea typeface="맑은 고딕"/>
              </a:rPr>
              <a:t>게임(보기, 검색, 평점리뷰, 장바구니, 구매, </a:t>
            </a:r>
            <a:r>
              <a:rPr lang="ko-KR" altLang="en-US" sz="1800">
                <a:solidFill>
                  <a:schemeClr val="bg1"/>
                </a:solidFill>
                <a:latin typeface="맑은 고딕"/>
                <a:ea typeface="맑은 고딕"/>
              </a:rPr>
              <a:t>내 게임</a:t>
            </a:r>
            <a:r>
              <a:rPr lang="en-US" altLang="ko-KR" sz="1800">
                <a:solidFill>
                  <a:schemeClr val="bg1"/>
                </a:solidFill>
                <a:latin typeface="맑은 고딕"/>
                <a:ea typeface="맑은 고딕"/>
              </a:rPr>
              <a:t>[</a:t>
            </a:r>
            <a:r>
              <a:rPr lang="ko-KR" altLang="en-US" sz="1800">
                <a:solidFill>
                  <a:schemeClr val="bg1"/>
                </a:solidFill>
                <a:latin typeface="맑은 고딕"/>
                <a:ea typeface="맑은 고딕"/>
              </a:rPr>
              <a:t>구매</a:t>
            </a:r>
            <a:r>
              <a:rPr lang="en-US" altLang="ko-KR" sz="1800">
                <a:solidFill>
                  <a:schemeClr val="bg1"/>
                </a:solidFill>
                <a:latin typeface="맑은 고딕"/>
                <a:ea typeface="맑은 고딕"/>
              </a:rPr>
              <a:t>]</a:t>
            </a:r>
            <a:r>
              <a:rPr sz="1800">
                <a:solidFill>
                  <a:schemeClr val="bg1"/>
                </a:solidFill>
                <a:latin typeface="맑은 고딕"/>
                <a:ea typeface="맑은 고딕"/>
              </a:rPr>
              <a:t> 목록)</a:t>
            </a:r>
            <a:endParaRPr sz="1800">
              <a:solidFill>
                <a:schemeClr val="bg1"/>
              </a:solidFill>
              <a:latin typeface="맑은 고딕"/>
              <a:ea typeface="맑은 고딕"/>
            </a:endParaRPr>
          </a:p>
          <a:p>
            <a:pPr marL="0" indent="0" algn="l" hangingPunct="1">
              <a:defRPr/>
            </a:pPr>
            <a:r>
              <a:rPr sz="1800">
                <a:solidFill>
                  <a:schemeClr val="bg1"/>
                </a:solidFill>
                <a:latin typeface="맑은 고딕"/>
                <a:ea typeface="맑은 고딕"/>
              </a:rPr>
              <a:t>회원정보(보기, 수정, 탈퇴)</a:t>
            </a:r>
            <a:endParaRPr lang="ko-KR" altLang="en-US" sz="1800">
              <a:solidFill>
                <a:schemeClr val="bg1"/>
              </a:solidFill>
              <a:latin typeface="맑은 고딕"/>
              <a:ea typeface="맑은 고딕"/>
            </a:endParaRPr>
          </a:p>
        </p:txBody>
      </p:sp>
      <p:sp>
        <p:nvSpPr>
          <p:cNvPr id="51" name="텍스트 상자 35"/>
          <p:cNvSpPr txBox="1"/>
          <p:nvPr/>
        </p:nvSpPr>
        <p:spPr>
          <a:xfrm>
            <a:off x="2323465" y="4820920"/>
            <a:ext cx="7781925" cy="911859"/>
          </a:xfrm>
          <a:prstGeom prst="rect">
            <a:avLst/>
          </a:prstGeom>
          <a:noFill/>
          <a:ln w="0">
            <a:noFill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>
              <a:defRPr/>
            </a:pPr>
            <a:r>
              <a:rPr sz="1800">
                <a:solidFill>
                  <a:schemeClr val="bg1"/>
                </a:solidFill>
                <a:latin typeface="맑은 고딕"/>
                <a:ea typeface="맑은 고딕"/>
              </a:rPr>
              <a:t>회원</a:t>
            </a:r>
            <a:r>
              <a:rPr lang="ko-KR" altLang="en-US" sz="1800">
                <a:solidFill>
                  <a:schemeClr val="bg1"/>
                </a:solidFill>
                <a:latin typeface="맑은 고딕"/>
                <a:ea typeface="맑은 고딕"/>
              </a:rPr>
              <a:t>관리</a:t>
            </a:r>
            <a:r>
              <a:rPr sz="1800">
                <a:solidFill>
                  <a:schemeClr val="bg1"/>
                </a:solidFill>
                <a:latin typeface="맑은 고딕"/>
                <a:ea typeface="맑은 고딕"/>
              </a:rPr>
              <a:t>(</a:t>
            </a:r>
            <a:r>
              <a:rPr lang="ko-KR" altLang="en-US" sz="1800">
                <a:solidFill>
                  <a:schemeClr val="bg1"/>
                </a:solidFill>
                <a:latin typeface="맑은 고딕"/>
                <a:ea typeface="맑은 고딕"/>
              </a:rPr>
              <a:t>목록</a:t>
            </a:r>
            <a:r>
              <a:rPr lang="en-US" altLang="ko-KR" sz="1800">
                <a:solidFill>
                  <a:schemeClr val="bg1"/>
                </a:solidFill>
                <a:latin typeface="맑은 고딕"/>
                <a:ea typeface="맑은 고딕"/>
              </a:rPr>
              <a:t>,</a:t>
            </a:r>
            <a:r>
              <a:rPr lang="ko-KR" altLang="en-US" sz="1800">
                <a:solidFill>
                  <a:schemeClr val="bg1"/>
                </a:solidFill>
                <a:latin typeface="맑은 고딕"/>
                <a:ea typeface="맑은 고딕"/>
              </a:rPr>
              <a:t> </a:t>
            </a:r>
            <a:r>
              <a:rPr sz="1800">
                <a:solidFill>
                  <a:schemeClr val="bg1"/>
                </a:solidFill>
                <a:latin typeface="맑은 고딕"/>
                <a:ea typeface="맑은 고딕"/>
              </a:rPr>
              <a:t>보기, 삭제)</a:t>
            </a:r>
            <a:endParaRPr sz="1800">
              <a:solidFill>
                <a:schemeClr val="bg1"/>
              </a:solidFill>
              <a:latin typeface="맑은 고딕"/>
              <a:ea typeface="맑은 고딕"/>
            </a:endParaRPr>
          </a:p>
          <a:p>
            <a:pPr marL="0" indent="0" algn="l" hangingPunct="1">
              <a:defRPr/>
            </a:pPr>
            <a:r>
              <a:rPr lang="ko-KR" altLang="en-US" sz="1800">
                <a:solidFill>
                  <a:schemeClr val="bg1"/>
                </a:solidFill>
                <a:latin typeface="맑은 고딕"/>
                <a:ea typeface="맑은 고딕"/>
              </a:rPr>
              <a:t>게시글삭제</a:t>
            </a:r>
            <a:endParaRPr lang="ko-KR" altLang="en-US" sz="1800">
              <a:solidFill>
                <a:schemeClr val="bg1"/>
              </a:solidFill>
              <a:latin typeface="맑은 고딕"/>
              <a:ea typeface="맑은 고딕"/>
            </a:endParaRPr>
          </a:p>
          <a:p>
            <a:pPr marL="0" indent="0" algn="l" hangingPunct="1">
              <a:defRPr/>
            </a:pPr>
            <a:r>
              <a:rPr sz="1800">
                <a:solidFill>
                  <a:schemeClr val="bg1"/>
                </a:solidFill>
                <a:latin typeface="맑은 고딕"/>
                <a:ea typeface="맑은 고딕"/>
              </a:rPr>
              <a:t>게임</a:t>
            </a:r>
            <a:r>
              <a:rPr lang="ko-KR" altLang="en-US" sz="1800">
                <a:solidFill>
                  <a:schemeClr val="bg1"/>
                </a:solidFill>
                <a:latin typeface="맑은 고딕"/>
                <a:ea typeface="맑은 고딕"/>
              </a:rPr>
              <a:t>관리</a:t>
            </a:r>
            <a:r>
              <a:rPr lang="en-US" altLang="ko-KR" sz="1800">
                <a:solidFill>
                  <a:schemeClr val="bg1"/>
                </a:solidFill>
                <a:latin typeface="맑은 고딕"/>
                <a:ea typeface="맑은 고딕"/>
              </a:rPr>
              <a:t>(</a:t>
            </a:r>
            <a:r>
              <a:rPr lang="ko-KR" altLang="en-US" sz="1800">
                <a:solidFill>
                  <a:schemeClr val="bg1"/>
                </a:solidFill>
                <a:latin typeface="맑은 고딕"/>
                <a:ea typeface="맑은 고딕"/>
              </a:rPr>
              <a:t>등록</a:t>
            </a:r>
            <a:r>
              <a:rPr lang="en-US" altLang="ko-KR" sz="1800">
                <a:solidFill>
                  <a:schemeClr val="bg1"/>
                </a:solidFill>
                <a:latin typeface="맑은 고딕"/>
                <a:ea typeface="맑은 고딕"/>
              </a:rPr>
              <a:t>,</a:t>
            </a:r>
            <a:r>
              <a:rPr lang="ko-KR" altLang="en-US" sz="1800">
                <a:solidFill>
                  <a:schemeClr val="bg1"/>
                </a:solidFill>
                <a:latin typeface="맑은 고딕"/>
                <a:ea typeface="맑은 고딕"/>
              </a:rPr>
              <a:t> 수정</a:t>
            </a:r>
            <a:r>
              <a:rPr lang="en-US" altLang="ko-KR" sz="1800">
                <a:solidFill>
                  <a:schemeClr val="bg1"/>
                </a:solidFill>
                <a:latin typeface="맑은 고딕"/>
                <a:ea typeface="맑은 고딕"/>
              </a:rPr>
              <a:t>,</a:t>
            </a:r>
            <a:r>
              <a:rPr lang="ko-KR" altLang="en-US" sz="1800">
                <a:solidFill>
                  <a:schemeClr val="bg1"/>
                </a:solidFill>
                <a:latin typeface="맑은 고딕"/>
                <a:ea typeface="맑은 고딕"/>
              </a:rPr>
              <a:t> 삭제</a:t>
            </a:r>
            <a:r>
              <a:rPr lang="en-US" altLang="ko-KR" sz="1800">
                <a:solidFill>
                  <a:schemeClr val="bg1"/>
                </a:solidFill>
                <a:latin typeface="맑은 고딕"/>
                <a:ea typeface="맑은 고딕"/>
              </a:rPr>
              <a:t>)</a:t>
            </a:r>
            <a:endParaRPr lang="en-US" altLang="ko-KR" sz="1800">
              <a:solidFill>
                <a:schemeClr val="bg1"/>
              </a:solidFill>
              <a:latin typeface="맑은 고딕"/>
              <a:ea typeface="맑은 고딕"/>
            </a:endParaRPr>
          </a:p>
        </p:txBody>
      </p:sp>
      <p:sp>
        <p:nvSpPr>
          <p:cNvPr id="52" name="텍스트 상자 38"/>
          <p:cNvSpPr txBox="1">
            <a:spLocks/>
          </p:cNvSpPr>
          <p:nvPr/>
        </p:nvSpPr>
        <p:spPr>
          <a:xfrm rot="0">
            <a:off x="730250" y="1259205"/>
            <a:ext cx="1440180" cy="37020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r>
              <a:rPr lang="ko-KR" sz="1800">
                <a:solidFill>
                  <a:schemeClr val="bg1"/>
                </a:solidFill>
                <a:latin typeface="맑은 고딕" charset="0"/>
                <a:ea typeface="맑은 고딕" charset="0"/>
              </a:rPr>
              <a:t>비회원</a:t>
            </a:r>
            <a:endParaRPr lang="ko-KR" altLang="en-US" sz="180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3" name="텍스트 상자 39"/>
          <p:cNvSpPr txBox="1">
            <a:spLocks/>
          </p:cNvSpPr>
          <p:nvPr/>
        </p:nvSpPr>
        <p:spPr>
          <a:xfrm rot="0">
            <a:off x="749300" y="3056255"/>
            <a:ext cx="1440180" cy="37020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r>
              <a:rPr lang="ko-KR" sz="1800">
                <a:solidFill>
                  <a:schemeClr val="bg1"/>
                </a:solidFill>
                <a:latin typeface="맑은 고딕" charset="0"/>
                <a:ea typeface="맑은 고딕" charset="0"/>
              </a:rPr>
              <a:t>회원</a:t>
            </a:r>
            <a:endParaRPr lang="ko-KR" altLang="en-US" sz="180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4" name="텍스트 상자 40"/>
          <p:cNvSpPr txBox="1">
            <a:spLocks/>
          </p:cNvSpPr>
          <p:nvPr/>
        </p:nvSpPr>
        <p:spPr>
          <a:xfrm rot="0">
            <a:off x="749300" y="4961255"/>
            <a:ext cx="1440180" cy="37020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r>
              <a:rPr lang="ko-KR" sz="1800">
                <a:solidFill>
                  <a:schemeClr val="bg1"/>
                </a:solidFill>
                <a:latin typeface="맑은 고딕" charset="0"/>
                <a:ea typeface="맑은 고딕" charset="0"/>
              </a:rPr>
              <a:t>관리자</a:t>
            </a:r>
            <a:endParaRPr lang="ko-KR" altLang="en-US" sz="180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 0"/>
          <p:cNvSpPr>
            <a:spLocks/>
          </p:cNvSpPr>
          <p:nvPr/>
        </p:nvSpPr>
        <p:spPr>
          <a:xfrm rot="0">
            <a:off x="0" y="0"/>
            <a:ext cx="12193905" cy="6859905"/>
          </a:xfrm>
          <a:prstGeom prst="rect"/>
          <a:solidFill>
            <a:schemeClr val="tx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cxnSp>
        <p:nvCxnSpPr>
          <p:cNvPr id="9" name="Rect 0"/>
          <p:cNvCxnSpPr/>
          <p:nvPr/>
        </p:nvCxnSpPr>
        <p:spPr>
          <a:xfrm rot="0">
            <a:off x="1162685" y="708660"/>
            <a:ext cx="10215245" cy="1270"/>
          </a:xfrm>
          <a:prstGeom prst="line"/>
          <a:ln w="1905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5"/>
          <p:cNvGrpSpPr/>
          <p:nvPr/>
        </p:nvGrpSpPr>
        <p:grpSpPr>
          <a:xfrm rot="0">
            <a:off x="9113520" y="283845"/>
            <a:ext cx="2265045" cy="337820"/>
            <a:chOff x="9113520" y="283845"/>
            <a:chExt cx="2265045" cy="337820"/>
          </a:xfrm>
        </p:grpSpPr>
        <p:pic>
          <p:nvPicPr>
            <p:cNvPr id="39" name="Picture " descr="C:/Users/admin/AppData/Roaming/PolarisOffice/ETemp/14988_22422024/image9.png"/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0">
              <a:off x="9547860" y="285750"/>
              <a:ext cx="288925" cy="333375"/>
            </a:xfrm>
            <a:prstGeom prst="rect"/>
            <a:noFill/>
            <a:effectLst>
              <a:outerShdw sx="100000" sy="100000" blurRad="50800" dist="38100" dir="2700000" rotWithShape="0" algn="tl">
                <a:srgbClr val="000000">
                  <a:alpha val="40000"/>
                </a:srgbClr>
              </a:outerShdw>
            </a:effectLst>
          </p:spPr>
        </p:pic>
        <p:pic>
          <p:nvPicPr>
            <p:cNvPr id="40" name="Picture " descr="C:/Users/admin/AppData/Roaming/PolarisOffice/ETemp/14988_22422024/image11.png"/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0">
              <a:off x="9925685" y="306070"/>
              <a:ext cx="572770" cy="293370"/>
            </a:xfrm>
            <a:prstGeom prst="rect"/>
            <a:noFill/>
            <a:effectLst>
              <a:outerShdw sx="100000" sy="100000" blurRad="50800" dist="38100" dir="5400000" rotWithShape="0" algn="t">
                <a:srgbClr val="000000">
                  <a:alpha val="40000"/>
                </a:srgbClr>
              </a:outerShdw>
            </a:effectLst>
          </p:spPr>
        </p:pic>
        <p:pic>
          <p:nvPicPr>
            <p:cNvPr id="41" name="Picture " descr="C:/Users/admin/AppData/Roaming/PolarisOffice/ETemp/14988_22422024/image13.png"/>
            <p:cNvPicPr>
              <a:picLocks noChangeAspect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0">
              <a:off x="10586720" y="283845"/>
              <a:ext cx="382270" cy="337820"/>
            </a:xfrm>
            <a:prstGeom prst="rect"/>
            <a:noFill/>
            <a:effectLst>
              <a:outerShdw sx="100000" sy="100000" blurRad="50800" dist="38100" dir="5400000" rotWithShape="0" algn="t">
                <a:srgbClr val="000000">
                  <a:alpha val="40000"/>
                </a:srgbClr>
              </a:outerShdw>
            </a:effectLst>
          </p:spPr>
        </p:pic>
        <p:pic>
          <p:nvPicPr>
            <p:cNvPr id="42" name="Picture " descr="C:/Users/admin/AppData/Roaming/PolarisOffice/ETemp/14988_22422024/image15.png"/>
            <p:cNvPicPr>
              <a:picLocks noChangeAspect="1"/>
            </p:cNvPicPr>
            <p:nvPr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0">
              <a:off x="9113520" y="289560"/>
              <a:ext cx="346075" cy="325755"/>
            </a:xfrm>
            <a:prstGeom prst="rect"/>
            <a:noFill/>
            <a:effectLst>
              <a:outerShdw sx="100000" sy="100000" blurRad="50800" dist="38100" dir="5400000" rotWithShape="0" algn="t">
                <a:srgbClr val="000000">
                  <a:alpha val="40000"/>
                </a:srgbClr>
              </a:outerShdw>
            </a:effectLst>
          </p:spPr>
        </p:pic>
        <p:pic>
          <p:nvPicPr>
            <p:cNvPr id="43" name="Picture " descr="C:/Users/admin/AppData/Roaming/PolarisOffice/ETemp/14988_22422024/image17.png"/>
            <p:cNvPicPr>
              <a:picLocks noChangeAspect="1"/>
            </p:cNvPicPr>
            <p:nvPr/>
          </p:nvPicPr>
          <p:blipFill rotWithShape="1"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0">
              <a:off x="11057255" y="287655"/>
              <a:ext cx="321310" cy="329565"/>
            </a:xfrm>
            <a:prstGeom prst="rect"/>
            <a:noFill/>
            <a:effectLst>
              <a:outerShdw sx="100000" sy="100000" blurRad="50800" dist="38100" dir="5400000" rotWithShape="0" algn="t">
                <a:srgbClr val="000000">
                  <a:alpha val="40000"/>
                </a:srgbClr>
              </a:outerShdw>
            </a:effectLst>
          </p:spPr>
        </p:pic>
      </p:grpSp>
      <p:sp>
        <p:nvSpPr>
          <p:cNvPr id="44" name="Rect 0"/>
          <p:cNvSpPr txBox="1"/>
          <p:nvPr/>
        </p:nvSpPr>
        <p:spPr>
          <a:xfrm>
            <a:off x="1188720" y="299085"/>
            <a:ext cx="3076575" cy="370205"/>
          </a:xfrm>
          <a:prstGeom prst="rect">
            <a:avLst/>
          </a:prstGeom>
          <a:noFill/>
          <a:ln w="0">
            <a:noFill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>
              <a:defRPr/>
            </a:pPr>
            <a:r>
              <a:rPr sz="1800">
                <a:solidFill>
                  <a:srgbClr val="ffffff"/>
                </a:solidFill>
                <a:latin typeface="맑은 고딕"/>
                <a:ea typeface="맑은 고딕"/>
              </a:rPr>
              <a:t>ERD</a:t>
            </a:r>
            <a:endParaRPr lang="ko-KR" altLang="en-US" sz="1800">
              <a:solidFill>
                <a:srgbClr val="ffffff"/>
              </a:solidFill>
              <a:latin typeface="맑은 고딕"/>
              <a:ea typeface="맑은 고딕"/>
            </a:endParaRPr>
          </a:p>
        </p:txBody>
      </p:sp>
      <p:pic>
        <p:nvPicPr>
          <p:cNvPr id="45" name="그림 41" descr="C:/Users/admin/AppData/Roaming/PolarisOffice/ETemp/14988_22422024/fImage882215008467.png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0160" y="751205"/>
            <a:ext cx="12182475" cy="610743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BC7653D0-4611-4841-909F-975DC2E406B0}"/>
              </a:ext>
            </a:extLst>
          </p:cNvPr>
          <p:cNvSpPr/>
          <p:nvPr/>
        </p:nvSpPr>
        <p:spPr>
          <a:xfrm>
            <a:off x="0" y="-635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8A38CA9-8FE9-433E-B951-53378EA8190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4E02E9">
                  <a:alpha val="56000"/>
                  <a:lumMod val="51000"/>
                </a:srgbClr>
              </a:gs>
              <a:gs pos="100000">
                <a:srgbClr val="CE048A">
                  <a:lumMod val="16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래픽 16">
            <a:extLst>
              <a:ext uri="{FF2B5EF4-FFF2-40B4-BE49-F238E27FC236}">
                <a16:creationId xmlns:a16="http://schemas.microsoft.com/office/drawing/2014/main" id="{CFC2716D-89AF-4BBB-8F24-CE87A1E746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7845" y="513080"/>
            <a:ext cx="11116945" cy="5831205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F5A2BA8-1671-4971-AF46-1AC481886ADF}"/>
              </a:ext>
            </a:extLst>
          </p:cNvPr>
          <p:cNvCxnSpPr>
            <a:cxnSpLocks/>
          </p:cNvCxnSpPr>
          <p:nvPr/>
        </p:nvCxnSpPr>
        <p:spPr>
          <a:xfrm>
            <a:off x="12574905" y="1476375"/>
            <a:ext cx="1331595" cy="0"/>
          </a:xfrm>
          <a:prstGeom prst="line">
            <a:avLst/>
          </a:prstGeom>
          <a:ln w="19050">
            <a:solidFill>
              <a:srgbClr val="CE04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B01692C9-FE8D-48DE-B9D1-EDA095D2163D}"/>
              </a:ext>
            </a:extLst>
          </p:cNvPr>
          <p:cNvCxnSpPr>
            <a:cxnSpLocks/>
          </p:cNvCxnSpPr>
          <p:nvPr/>
        </p:nvCxnSpPr>
        <p:spPr>
          <a:xfrm>
            <a:off x="12574905" y="1133475"/>
            <a:ext cx="1490345" cy="0"/>
          </a:xfrm>
          <a:prstGeom prst="line">
            <a:avLst/>
          </a:prstGeom>
          <a:ln w="19050">
            <a:solidFill>
              <a:srgbClr val="CE04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B3B15787-64D3-42E2-BEFF-9C90BE9D186E}"/>
              </a:ext>
            </a:extLst>
          </p:cNvPr>
          <p:cNvCxnSpPr>
            <a:cxnSpLocks/>
          </p:cNvCxnSpPr>
          <p:nvPr/>
        </p:nvCxnSpPr>
        <p:spPr>
          <a:xfrm>
            <a:off x="12574905" y="2111375"/>
            <a:ext cx="1490345" cy="0"/>
          </a:xfrm>
          <a:prstGeom prst="line">
            <a:avLst/>
          </a:prstGeom>
          <a:ln w="19050">
            <a:solidFill>
              <a:srgbClr val="CE04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9ED9624F-F29E-43F2-ACC8-2423AB9841DF}"/>
              </a:ext>
            </a:extLst>
          </p:cNvPr>
          <p:cNvCxnSpPr>
            <a:cxnSpLocks/>
          </p:cNvCxnSpPr>
          <p:nvPr/>
        </p:nvCxnSpPr>
        <p:spPr>
          <a:xfrm>
            <a:off x="12574905" y="2479675"/>
            <a:ext cx="1490345" cy="0"/>
          </a:xfrm>
          <a:prstGeom prst="line">
            <a:avLst/>
          </a:prstGeom>
          <a:ln w="19050">
            <a:solidFill>
              <a:srgbClr val="CE04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74ACF971-EEF6-4B7C-AE81-E30D0EB30B35}"/>
              </a:ext>
            </a:extLst>
          </p:cNvPr>
          <p:cNvCxnSpPr>
            <a:cxnSpLocks/>
          </p:cNvCxnSpPr>
          <p:nvPr/>
        </p:nvCxnSpPr>
        <p:spPr>
          <a:xfrm>
            <a:off x="12574905" y="3429000"/>
            <a:ext cx="1229995" cy="0"/>
          </a:xfrm>
          <a:prstGeom prst="line">
            <a:avLst/>
          </a:prstGeom>
          <a:ln w="19050">
            <a:solidFill>
              <a:srgbClr val="CE04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40E08819-0020-44A0-ACB9-1B4723B09037}"/>
              </a:ext>
            </a:extLst>
          </p:cNvPr>
          <p:cNvCxnSpPr>
            <a:cxnSpLocks/>
          </p:cNvCxnSpPr>
          <p:nvPr/>
        </p:nvCxnSpPr>
        <p:spPr>
          <a:xfrm>
            <a:off x="12695555" y="3704590"/>
            <a:ext cx="1649095" cy="0"/>
          </a:xfrm>
          <a:prstGeom prst="line">
            <a:avLst/>
          </a:prstGeom>
          <a:ln w="19050">
            <a:solidFill>
              <a:srgbClr val="CE04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31737625-613C-4EC9-8EC6-013738D1970C}"/>
              </a:ext>
            </a:extLst>
          </p:cNvPr>
          <p:cNvCxnSpPr>
            <a:cxnSpLocks/>
          </p:cNvCxnSpPr>
          <p:nvPr/>
        </p:nvCxnSpPr>
        <p:spPr>
          <a:xfrm>
            <a:off x="12574905" y="4555490"/>
            <a:ext cx="1128395" cy="0"/>
          </a:xfrm>
          <a:prstGeom prst="line">
            <a:avLst/>
          </a:prstGeom>
          <a:ln w="19050">
            <a:solidFill>
              <a:srgbClr val="CE04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5E84D5FD-FF7E-4FF1-8805-4B491F9AE440}"/>
              </a:ext>
            </a:extLst>
          </p:cNvPr>
          <p:cNvCxnSpPr>
            <a:cxnSpLocks/>
          </p:cNvCxnSpPr>
          <p:nvPr/>
        </p:nvCxnSpPr>
        <p:spPr>
          <a:xfrm>
            <a:off x="12854305" y="5203190"/>
            <a:ext cx="1490345" cy="0"/>
          </a:xfrm>
          <a:prstGeom prst="line">
            <a:avLst/>
          </a:prstGeom>
          <a:ln w="19050">
            <a:solidFill>
              <a:srgbClr val="CE04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6CFC4A40-C960-46D4-9809-53DF3E183B5C}"/>
              </a:ext>
            </a:extLst>
          </p:cNvPr>
          <p:cNvCxnSpPr>
            <a:cxnSpLocks/>
          </p:cNvCxnSpPr>
          <p:nvPr/>
        </p:nvCxnSpPr>
        <p:spPr>
          <a:xfrm>
            <a:off x="12574905" y="5761990"/>
            <a:ext cx="1331595" cy="0"/>
          </a:xfrm>
          <a:prstGeom prst="line">
            <a:avLst/>
          </a:prstGeom>
          <a:ln w="19050">
            <a:solidFill>
              <a:srgbClr val="CE04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9740DB11-A88C-4235-BEB0-5817AB15D85B}"/>
              </a:ext>
            </a:extLst>
          </p:cNvPr>
          <p:cNvCxnSpPr>
            <a:cxnSpLocks/>
          </p:cNvCxnSpPr>
          <p:nvPr/>
        </p:nvCxnSpPr>
        <p:spPr>
          <a:xfrm>
            <a:off x="12574905" y="790575"/>
            <a:ext cx="1490345" cy="0"/>
          </a:xfrm>
          <a:prstGeom prst="line">
            <a:avLst/>
          </a:prstGeom>
          <a:ln w="19050">
            <a:solidFill>
              <a:srgbClr val="8620A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3FDEBB2-4F94-4929-841D-401AE7E7F026}"/>
              </a:ext>
            </a:extLst>
          </p:cNvPr>
          <p:cNvCxnSpPr>
            <a:cxnSpLocks/>
          </p:cNvCxnSpPr>
          <p:nvPr/>
        </p:nvCxnSpPr>
        <p:spPr>
          <a:xfrm>
            <a:off x="12574905" y="1743075"/>
            <a:ext cx="1490345" cy="0"/>
          </a:xfrm>
          <a:prstGeom prst="line">
            <a:avLst/>
          </a:prstGeom>
          <a:ln w="19050">
            <a:solidFill>
              <a:srgbClr val="8620A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233E73AF-E66E-459A-97B9-FCE214163F18}"/>
              </a:ext>
            </a:extLst>
          </p:cNvPr>
          <p:cNvCxnSpPr>
            <a:cxnSpLocks/>
          </p:cNvCxnSpPr>
          <p:nvPr/>
        </p:nvCxnSpPr>
        <p:spPr>
          <a:xfrm>
            <a:off x="12574905" y="2784475"/>
            <a:ext cx="1585595" cy="0"/>
          </a:xfrm>
          <a:prstGeom prst="line">
            <a:avLst/>
          </a:prstGeom>
          <a:ln w="19050">
            <a:solidFill>
              <a:srgbClr val="8620A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F5E6B9F5-FB08-43E9-A9A8-FCA0720333D6}"/>
              </a:ext>
            </a:extLst>
          </p:cNvPr>
          <p:cNvCxnSpPr>
            <a:cxnSpLocks/>
          </p:cNvCxnSpPr>
          <p:nvPr/>
        </p:nvCxnSpPr>
        <p:spPr>
          <a:xfrm>
            <a:off x="12574905" y="4156075"/>
            <a:ext cx="1039495" cy="0"/>
          </a:xfrm>
          <a:prstGeom prst="line">
            <a:avLst/>
          </a:prstGeom>
          <a:ln w="19050">
            <a:solidFill>
              <a:srgbClr val="8620A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2DE67F77-8928-45BE-8CD3-1CAEE0256A91}"/>
              </a:ext>
            </a:extLst>
          </p:cNvPr>
          <p:cNvCxnSpPr>
            <a:cxnSpLocks/>
          </p:cNvCxnSpPr>
          <p:nvPr/>
        </p:nvCxnSpPr>
        <p:spPr>
          <a:xfrm>
            <a:off x="12708255" y="4892675"/>
            <a:ext cx="1636395" cy="0"/>
          </a:xfrm>
          <a:prstGeom prst="line">
            <a:avLst/>
          </a:prstGeom>
          <a:ln w="19050">
            <a:solidFill>
              <a:srgbClr val="8620A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70BCD395-8CC1-410B-9C42-C8FCFB1D1752}"/>
              </a:ext>
            </a:extLst>
          </p:cNvPr>
          <p:cNvCxnSpPr>
            <a:cxnSpLocks/>
          </p:cNvCxnSpPr>
          <p:nvPr/>
        </p:nvCxnSpPr>
        <p:spPr>
          <a:xfrm>
            <a:off x="12574905" y="5984875"/>
            <a:ext cx="1331595" cy="0"/>
          </a:xfrm>
          <a:prstGeom prst="line">
            <a:avLst/>
          </a:prstGeom>
          <a:ln w="19050">
            <a:solidFill>
              <a:srgbClr val="8620A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그래픽 23">
            <a:extLst>
              <a:ext uri="{FF2B5EF4-FFF2-40B4-BE49-F238E27FC236}">
                <a16:creationId xmlns:a16="http://schemas.microsoft.com/office/drawing/2014/main" id="{BB50E982-DF6C-45FE-9054-ABA8DA0993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08490" y="2383790"/>
            <a:ext cx="488315" cy="56451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5" name="그래픽 24">
            <a:extLst>
              <a:ext uri="{FF2B5EF4-FFF2-40B4-BE49-F238E27FC236}">
                <a16:creationId xmlns:a16="http://schemas.microsoft.com/office/drawing/2014/main" id="{2D83DA5C-434F-41E2-BE2C-A9F045EBC3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267825" y="3197860"/>
            <a:ext cx="970280" cy="4953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26" name="그래픽 25">
            <a:extLst>
              <a:ext uri="{FF2B5EF4-FFF2-40B4-BE49-F238E27FC236}">
                <a16:creationId xmlns:a16="http://schemas.microsoft.com/office/drawing/2014/main" id="{890645F3-706D-4172-AFDE-FCE84CBF74D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429750" y="4751070"/>
            <a:ext cx="647065" cy="5715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28" name="그래픽 27">
            <a:extLst>
              <a:ext uri="{FF2B5EF4-FFF2-40B4-BE49-F238E27FC236}">
                <a16:creationId xmlns:a16="http://schemas.microsoft.com/office/drawing/2014/main" id="{53632440-0AF8-480C-8F37-A0DFBE3099A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481185" y="3943985"/>
            <a:ext cx="543560" cy="55753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27" name="그래픽 26">
            <a:extLst>
              <a:ext uri="{FF2B5EF4-FFF2-40B4-BE49-F238E27FC236}">
                <a16:creationId xmlns:a16="http://schemas.microsoft.com/office/drawing/2014/main" id="{C1B963F4-43EB-4497-9D9B-C5B913C0889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460230" y="1583055"/>
            <a:ext cx="584835" cy="55054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4" name="그래픽 3">
            <a:extLst>
              <a:ext uri="{FF2B5EF4-FFF2-40B4-BE49-F238E27FC236}">
                <a16:creationId xmlns:a16="http://schemas.microsoft.com/office/drawing/2014/main" id="{8A39CA51-673E-4234-A8E1-8B4B11346F2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727835" y="3023870"/>
            <a:ext cx="1123950" cy="85725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51" name="그룹 50">
            <a:extLst>
              <a:ext uri="{FF2B5EF4-FFF2-40B4-BE49-F238E27FC236}">
                <a16:creationId xmlns:a16="http://schemas.microsoft.com/office/drawing/2014/main" id="{5C863CAF-517B-4B80-B3FC-272DC9CBC961}"/>
              </a:ext>
            </a:extLst>
          </p:cNvPr>
          <p:cNvGrpSpPr/>
          <p:nvPr/>
        </p:nvGrpSpPr>
        <p:grpSpPr>
          <a:xfrm>
            <a:off x="4259580" y="0"/>
            <a:ext cx="3673475" cy="5662295"/>
            <a:chOff x="4259580" y="0"/>
            <a:chExt cx="3673475" cy="5662295"/>
          </a:xfrm>
        </p:grpSpPr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7AE05BA4-B498-4FBB-AE80-A22D7B36AF38}"/>
                </a:ext>
              </a:extLst>
            </p:cNvPr>
            <p:cNvGrpSpPr/>
            <p:nvPr/>
          </p:nvGrpSpPr>
          <p:grpSpPr>
            <a:xfrm>
              <a:off x="4259580" y="0"/>
              <a:ext cx="3673475" cy="5662295"/>
              <a:chOff x="4259580" y="0"/>
              <a:chExt cx="3673475" cy="5662295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AFCC6EF5-4145-4AED-B6E0-223781462E92}"/>
                  </a:ext>
                </a:extLst>
              </p:cNvPr>
              <p:cNvSpPr/>
              <p:nvPr/>
            </p:nvSpPr>
            <p:spPr>
              <a:xfrm rot="10800000">
                <a:off x="4259580" y="0"/>
                <a:ext cx="3673475" cy="5662295"/>
              </a:xfrm>
              <a:prstGeom prst="rect">
                <a:avLst/>
              </a:prstGeom>
              <a:gradFill>
                <a:gsLst>
                  <a:gs pos="0">
                    <a:srgbClr val="CE048A"/>
                  </a:gs>
                  <a:gs pos="100000">
                    <a:srgbClr val="FFC000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E6198561-EBDB-4759-A286-7F25A23D21D8}"/>
                  </a:ext>
                </a:extLst>
              </p:cNvPr>
              <p:cNvSpPr/>
              <p:nvPr/>
            </p:nvSpPr>
            <p:spPr>
              <a:xfrm>
                <a:off x="4348480" y="0"/>
                <a:ext cx="3502660" cy="5581650"/>
              </a:xfrm>
              <a:prstGeom prst="rect">
                <a:avLst/>
              </a:prstGeom>
              <a:solidFill>
                <a:schemeClr val="tx1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50" name="사각형: 둥근 모서리 49">
              <a:extLst>
                <a:ext uri="{FF2B5EF4-FFF2-40B4-BE49-F238E27FC236}">
                  <a16:creationId xmlns:a16="http://schemas.microsoft.com/office/drawing/2014/main" id="{23506E78-F0DD-487F-B0AF-8EE24E6A1FB7}"/>
                </a:ext>
              </a:extLst>
            </p:cNvPr>
            <p:cNvSpPr/>
            <p:nvPr/>
          </p:nvSpPr>
          <p:spPr>
            <a:xfrm rot="5400000">
              <a:off x="6073140" y="4999990"/>
              <a:ext cx="45720" cy="692785"/>
            </a:xfrm>
            <a:prstGeom prst="roundRect">
              <a:avLst/>
            </a:prstGeom>
            <a:solidFill>
              <a:srgbClr val="D82C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0" name="그림 19" descr="C:/Users/admin/AppData/Roaming/PolarisOffice/ETemp/14988_22422024/image19.png"/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12192635" cy="6858635"/>
          </a:xfrm>
          <a:prstGeom prst="rect"/>
          <a:noFill/>
        </p:spPr>
      </p:pic>
      <p:grpSp>
        <p:nvGrpSpPr>
          <p:cNvPr id="52" name="그룹 51">
            <a:extLst>
              <a:ext uri="{FF2B5EF4-FFF2-40B4-BE49-F238E27FC236}">
                <a16:creationId xmlns:a16="http://schemas.microsoft.com/office/drawing/2014/main" id="{CEE0C2A2-9CBB-4557-9C81-5F676AFB6EBE}"/>
              </a:ext>
            </a:extLst>
          </p:cNvPr>
          <p:cNvGrpSpPr/>
          <p:nvPr/>
        </p:nvGrpSpPr>
        <p:grpSpPr>
          <a:xfrm>
            <a:off x="4572635" y="2616835"/>
            <a:ext cx="3047365" cy="1161415"/>
            <a:chOff x="4572635" y="2616835"/>
            <a:chExt cx="3047365" cy="1161415"/>
          </a:xfrm>
        </p:grpSpPr>
        <p:sp>
          <p:nvSpPr>
            <p:cNvPr id="48" name="TextBox 47"/>
            <p:cNvSpPr txBox="1">
              <a:spLocks/>
            </p:cNvSpPr>
            <p:nvPr/>
          </p:nvSpPr>
          <p:spPr>
            <a:xfrm rot="0">
              <a:off x="5515610" y="2616835"/>
              <a:ext cx="1160780" cy="461010"/>
            </a:xfrm>
            <a:prstGeom prst="rect"/>
            <a:noFill/>
          </p:spPr>
          <p:txBody>
            <a:bodyPr wrap="none" lIns="91440" tIns="45720" rIns="91440" bIns="45720" numCol="1" vert="horz" anchor="t">
              <a:spAutoFit/>
            </a:bodyPr>
            <a:lstStyle/>
            <a:p>
              <a:pPr marL="0" indent="0" algn="ctr" latinLnBrk="0">
                <a:buFontTx/>
                <a:buNone/>
              </a:pPr>
              <a:r>
                <a:rPr lang="en-US" altLang="ko-KR" sz="2400">
                  <a:gradFill rotWithShape="1">
                    <a:gsLst>
                      <a:gs pos="0">
                        <a:srgbClr val="CE048A"/>
                      </a:gs>
                      <a:gs pos="100000">
                        <a:srgbClr val="FFC000"/>
                      </a:gs>
                    </a:gsLst>
                    <a:lin ang="5400000" scaled="1"/>
                  </a:gradFill>
                  <a:latin typeface="공체 Medium" charset="0"/>
                  <a:ea typeface="공체 Medium" charset="0"/>
                </a:rPr>
                <a:t>stage.3</a:t>
              </a:r>
              <a:endParaRPr lang="ko-KR" altLang="en-US" sz="2400">
                <a:gradFill rotWithShape="1">
                  <a:gsLst>
                    <a:gs pos="0">
                      <a:srgbClr val="CE048A"/>
                    </a:gs>
                    <a:gs pos="100000">
                      <a:srgbClr val="FFC000"/>
                    </a:gs>
                  </a:gsLst>
                  <a:lin ang="5400000" scaled="1"/>
                </a:gradFill>
                <a:latin typeface="공체 Medium" charset="0"/>
                <a:ea typeface="공체 Medium" charset="0"/>
              </a:endParaRPr>
            </a:p>
          </p:txBody>
        </p:sp>
        <p:sp>
          <p:nvSpPr>
            <p:cNvPr id="49" name="TextBox 48"/>
            <p:cNvSpPr txBox="1">
              <a:spLocks/>
            </p:cNvSpPr>
            <p:nvPr/>
          </p:nvSpPr>
          <p:spPr>
            <a:xfrm rot="0">
              <a:off x="4572635" y="3256280"/>
              <a:ext cx="3048000" cy="522605"/>
            </a:xfrm>
            <a:prstGeom prst="rect"/>
            <a:noFill/>
          </p:spPr>
          <p:txBody>
            <a:bodyPr wrap="none" lIns="91440" tIns="45720" rIns="91440" bIns="45720" numCol="1" vert="horz" anchor="t">
              <a:spAutoFit/>
            </a:bodyPr>
            <a:lstStyle/>
            <a:p>
              <a:pPr marL="0" indent="0" algn="ctr" latinLnBrk="0">
                <a:buFontTx/>
                <a:buNone/>
              </a:pPr>
              <a:r>
                <a:rPr lang="en-US" altLang="ko-KR" sz="2800">
                  <a:solidFill>
                    <a:schemeClr val="bg1"/>
                  </a:solidFill>
                  <a:latin typeface="공체 Medium" charset="0"/>
                  <a:ea typeface="공체 Medium" charset="0"/>
                </a:rPr>
                <a:t>화면 및 기능 구현</a:t>
              </a:r>
              <a:endParaRPr lang="ko-KR" altLang="en-US" sz="2800">
                <a:solidFill>
                  <a:schemeClr val="bg1"/>
                </a:solidFill>
                <a:latin typeface="공체 Medium" charset="0"/>
                <a:ea typeface="공체 Medium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72209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" advTm="4000">
        <p:fade/>
      </p:transition>
    </mc:Choice>
    <mc:Fallback>
      <p:transition spd="slow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path" presetSubtype="0" repeatCount="indefinite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0 L 0 -0.04129 L 0 0 Z " pathEditMode="relative" ptsTypes="AAA" rAng="0">
                                      <p:cBhvr>
                                        <p:cTn id="10" dur="17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83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35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1.0226 0 " pathEditMode="relative" ptsTypes="AA" rAng="0">
                                      <p:cBhvr>
                                        <p:cTn id="12" dur="11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716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35" presetClass="path" presetSubtype="0" repeatCount="indefinite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0 0 L 1.0226 0 " pathEditMode="relative" ptsTypes="AA" rAng="0">
                                      <p:cBhvr>
                                        <p:cTn id="14" dur="1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716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35" presetClass="path" presetSubtype="0" repeatCount="indefinite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0 0 L 1.0226 0 " pathEditMode="relative" ptsTypes="AA" rAng="0">
                                      <p:cBhvr>
                                        <p:cTn id="1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716" y="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35" presetClass="path" presetSubtype="0" repeatCount="indefinite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0 0 L 1.0226 0 " pathEditMode="relative" ptsTypes="AA" rAng="0">
                                      <p:cBhvr>
                                        <p:cTn id="18" dur="11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716" y="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35" presetClass="path" presetSubtype="0" repeatCount="indefinite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0 0 L 1.02266 0 " pathEditMode="relative" ptsTypes="AA" rAng="0">
                                      <p:cBhvr>
                                        <p:cTn id="20" dur="1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716" y="0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35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1.02266 0 " pathEditMode="relative" ptsTypes="AA" rAng="0">
                                      <p:cBhvr>
                                        <p:cTn id="22" dur="9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716" y="0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35" presetClass="path" presetSubtype="0" repeatCount="indefinite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0 0 L 1.02266 0 " pathEditMode="relative" ptsTypes="AA" rAng="0">
                                      <p:cBhvr>
                                        <p:cTn id="24" dur="11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716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35" presetClass="path" presetSubtype="0" repeatCount="indefinite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0 0 L 1.02266 0 " pathEditMode="relative" ptsTypes="AA" rAng="0">
                                      <p:cBhvr>
                                        <p:cTn id="26" dur="8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716" y="0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35" presetClass="path" presetSubtype="0" repeatCount="indefinite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0 0 L 1.0226 0 " pathEditMode="relative" ptsTypes="AA" rAng="0">
                                      <p:cBhvr>
                                        <p:cTn id="28" dur="11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716" y="0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35" presetClass="path" presetSubtype="0" repeatCount="indefinite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 0 L 1.0226 0 " pathEditMode="relative" ptsTypes="AA" rAng="0">
                                      <p:cBhvr>
                                        <p:cTn id="30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716" y="0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35" presetClass="path" presetSubtype="0" repeatCount="indefinite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0 L 1.0226 0 " pathEditMode="relative" ptsTypes="AA" rAng="0">
                                      <p:cBhvr>
                                        <p:cTn id="32" dur="11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716" y="0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35" presetClass="path" presetSubtype="0" repeatCount="indefinite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0 0 L 1.02266 0 " pathEditMode="relative" ptsTypes="AA" rAng="0">
                                      <p:cBhvr>
                                        <p:cTn id="34" dur="9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716" y="0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35" presetClass="path" presetSubtype="0" repeatCount="indefinite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0 0 L 1.02266 0 " pathEditMode="relative" ptsTypes="AA" rAng="0">
                                      <p:cBhvr>
                                        <p:cTn id="36" dur="11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716" y="0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35" presetClass="path" presetSubtype="0" repeatCount="indefinite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0 0 L 1.0226 0 " pathEditMode="relative" ptsTypes="AA" rAng="0">
                                      <p:cBhvr>
                                        <p:cTn id="3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716" y="0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35" presetClass="path" presetSubtype="0" repeatCount="indefinite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0 0 L 1.0226 0 " pathEditMode="relative" ptsTypes="AA" rAng="0">
                                      <p:cBhvr>
                                        <p:cTn id="40" dur="8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716" y="0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2" presetClass="entr" presetSubtype="2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2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2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32" presetClass="emph" presetSubtype="0" repeatCount="indefinite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Rot by="120000">
                                      <p:cBhvr>
                                        <p:cTn id="62" dur="8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3" dur="160" fill="hold">
                                          <p:stCondLst>
                                            <p:cond delay="16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4" dur="160" fill="hold">
                                          <p:stCondLst>
                                            <p:cond delay="32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5" dur="160" fill="hold">
                                          <p:stCondLst>
                                            <p:cond delay="48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6" dur="160" fill="hold">
                                          <p:stCondLst>
                                            <p:cond delay="64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7" presetID="32" presetClass="emph" presetSubtype="0" repeatCount="indefinite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Rot by="120000">
                                      <p:cBhvr>
                                        <p:cTn id="6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7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7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3" presetID="32" presetClass="emph" presetSubtype="0" repeatCount="indefinite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Rot by="120000">
                                      <p:cBhvr>
                                        <p:cTn id="74" dur="8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5" dur="160" fill="hold">
                                          <p:stCondLst>
                                            <p:cond delay="16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76" dur="160" fill="hold">
                                          <p:stCondLst>
                                            <p:cond delay="32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7" dur="160" fill="hold">
                                          <p:stCondLst>
                                            <p:cond delay="48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78" dur="160" fill="hold">
                                          <p:stCondLst>
                                            <p:cond delay="64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9" presetID="32" presetClass="emph" presetSubtype="0" repeatCount="indefinite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Rot by="120000">
                                      <p:cBhvr>
                                        <p:cTn id="8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8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5" presetID="32" presetClass="emph" presetSubtype="0" repeatCount="indefinite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Rot by="120000">
                                      <p:cBhvr>
                                        <p:cTn id="86" dur="8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7" dur="160" fill="hold">
                                          <p:stCondLst>
                                            <p:cond delay="16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8" dur="160" fill="hold">
                                          <p:stCondLst>
                                            <p:cond delay="32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9" dur="160" fill="hold">
                                          <p:stCondLst>
                                            <p:cond delay="48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90" dur="160" fill="hold">
                                          <p:stCondLst>
                                            <p:cond delay="64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1" presetID="2" presetClass="entr" presetSubtype="1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8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8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7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3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420</ep:Words>
  <ep:PresentationFormat/>
  <ep:Paragraphs>124</ep:Paragraphs>
  <ep:Slides>21</ep:Slides>
  <ep:Notes>1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2</vt:i4>
      </vt:variant>
      <vt:variant>
        <vt:lpstr>슬라이드 제목</vt:lpstr>
      </vt:variant>
      <vt:variant>
        <vt:i4>21</vt:i4>
      </vt:variant>
    </vt:vector>
  </ep:HeadingPairs>
  <ep:TitlesOfParts>
    <vt:vector size="23" baseType="lpstr">
      <vt:lpstr>Office 테마</vt:lpstr>
      <vt:lpstr>Office theme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admin</dc:creator>
  <cp:lastModifiedBy>quuu9</cp:lastModifiedBy>
  <dcterms:modified xsi:type="dcterms:W3CDTF">2022-04-17T12:52:01.022</dcterms:modified>
  <cp:revision>38</cp:revision>
  <dc:title>PowerPoint 프레젠테이션</dc:title>
  <cp:version>9.104.123.46490</cp:version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